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72" r:id="rId2"/>
    <p:sldId id="256" r:id="rId3"/>
    <p:sldId id="260" r:id="rId4"/>
    <p:sldId id="257" r:id="rId5"/>
    <p:sldId id="258" r:id="rId6"/>
    <p:sldId id="259" r:id="rId7"/>
    <p:sldId id="261" r:id="rId8"/>
    <p:sldId id="263" r:id="rId9"/>
    <p:sldId id="264" r:id="rId10"/>
    <p:sldId id="265" r:id="rId11"/>
    <p:sldId id="266" r:id="rId12"/>
    <p:sldId id="267" r:id="rId13"/>
    <p:sldId id="268" r:id="rId14"/>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8" d="100"/>
          <a:sy n="98" d="100"/>
        </p:scale>
        <p:origin x="-576" y="-10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5340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 xmlns:ma14="http://schemas.microsoft.com/office/mac/drawingml/2011/main" val="0"/>
            </a:ext>
          </a:extLst>
        </p:spPr>
        <p:txBody>
          <a:bodyPr/>
          <a:lstStyle>
            <a:lvl1pPr>
              <a:defRPr sz="1300">
                <a:solidFill>
                  <a:srgbClr val="02033B"/>
                </a:solidFill>
                <a:latin typeface="Calibri"/>
                <a:ea typeface="Calibri"/>
                <a:cs typeface="Calibri"/>
              </a:defRPr>
            </a:lvl1pPr>
          </a:lstStyle>
          <a:p>
            <a:pPr algn="l"/>
            <a:fld id="{F7021451-1387-4CA6-816F-3879F97B5CBC}" type="slidenum">
              <a:rPr lang="en-US" b="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590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 xmlns:ma14="http://schemas.microsoft.com/office/mac/drawingml/2011/main" val="0"/>
            </a:ext>
          </a:extLst>
        </p:spPr>
        <p:txBody>
          <a:bodyPr/>
          <a:lstStyle>
            <a:lvl1pPr>
              <a:defRPr sz="1300">
                <a:solidFill>
                  <a:srgbClr val="02033B"/>
                </a:solidFill>
                <a:latin typeface="Calibri"/>
                <a:ea typeface="Calibri"/>
                <a:cs typeface="Calibri"/>
              </a:defRPr>
            </a:lvl1pPr>
          </a:lstStyle>
          <a:p>
            <a:pPr algn="l"/>
            <a:fld id="{F7021451-1387-4CA6-816F-3879F97B5CBC}" type="slidenum">
              <a:rPr lang="en-US" b="0"/>
              <a:t>‹#›</a:t>
            </a:fld>
            <a:endParaRPr lang="en-US"/>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59000">
        <p:fade/>
      </p:transition>
    </mc:Choice>
    <mc:Fallback>
      <p:transition spd="slow">
        <p:fade/>
      </p:transition>
    </mc:Fallback>
  </mc:AlternateConten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5.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svg"/></Relationships>
</file>

<file path=ppt/slides/_rels/slide9.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DFF"/>
        </a:solidFill>
        <a:effectLst/>
      </p:bgPr>
    </p:bg>
    <p:spTree>
      <p:nvGrpSpPr>
        <p:cNvPr id="1" name=""/>
        <p:cNvGrpSpPr/>
        <p:nvPr/>
      </p:nvGrpSpPr>
      <p:grpSpPr>
        <a:xfrm>
          <a:off x="0" y="0"/>
          <a:ext cx="0" cy="0"/>
          <a:chOff x="0" y="0"/>
          <a:chExt cx="0" cy="0"/>
        </a:xfrm>
      </p:grpSpPr>
      <p:pic>
        <p:nvPicPr>
          <p:cNvPr id="3"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78"/>
            <a:ext cx="9144000" cy="5131442"/>
          </a:xfrm>
          <a:prstGeom prst="rect">
            <a:avLst/>
          </a:prstGeom>
        </p:spPr>
      </p:pic>
      <p:sp>
        <p:nvSpPr>
          <p:cNvPr id="4" name="Text 0"/>
          <p:cNvSpPr/>
          <p:nvPr/>
        </p:nvSpPr>
        <p:spPr>
          <a:xfrm>
            <a:off x="886500" y="1165250"/>
            <a:ext cx="5486400" cy="619125"/>
          </a:xfrm>
          <a:prstGeom prst="rect">
            <a:avLst/>
          </a:prstGeom>
          <a:noFill/>
          <a:ln/>
        </p:spPr>
        <p:txBody>
          <a:bodyPr wrap="square" lIns="0" tIns="0" rIns="0" bIns="0" rtlCol="0" anchor="b"/>
          <a:lstStyle/>
          <a:p>
            <a:pPr algn="l">
              <a:lnSpc>
                <a:spcPts val="4875"/>
              </a:lnSpc>
            </a:pPr>
            <a:r>
              <a:rPr lang="en-US" sz="3000" b="1" kern="0" spc="-30" dirty="0" smtClean="0">
                <a:solidFill>
                  <a:schemeClr val="bg1"/>
                </a:solidFill>
                <a:latin typeface="Rubik" pitchFamily="34" charset="0"/>
                <a:ea typeface="Rubik" pitchFamily="34" charset="-122"/>
                <a:cs typeface="Rubik" pitchFamily="34" charset="-120"/>
              </a:rPr>
              <a:t>Wel</a:t>
            </a:r>
            <a:r>
              <a:rPr lang="en-US" sz="3000" b="1" kern="0" spc="-30" dirty="0" smtClean="0">
                <a:solidFill>
                  <a:schemeClr val="bg1"/>
                </a:solidFill>
                <a:latin typeface="Rubik" pitchFamily="34" charset="0"/>
                <a:ea typeface="Rubik" pitchFamily="34" charset="-122"/>
                <a:cs typeface="Rubik" pitchFamily="34" charset="-120"/>
              </a:rPr>
              <a:t>come to the </a:t>
            </a:r>
          </a:p>
          <a:p>
            <a:pPr algn="l">
              <a:lnSpc>
                <a:spcPts val="4875"/>
              </a:lnSpc>
            </a:pPr>
            <a:r>
              <a:rPr lang="en-US" sz="3000" b="1" kern="0" spc="-30" dirty="0" smtClean="0">
                <a:solidFill>
                  <a:schemeClr val="bg1"/>
                </a:solidFill>
                <a:latin typeface="Rubik" pitchFamily="34" charset="0"/>
                <a:ea typeface="Rubik" pitchFamily="34" charset="-122"/>
                <a:cs typeface="Rubik" pitchFamily="34" charset="-120"/>
              </a:rPr>
              <a:t>Capture Academy</a:t>
            </a:r>
            <a:endParaRPr lang="en-US" sz="3000" b="1" dirty="0">
              <a:solidFill>
                <a:schemeClr val="bg1"/>
              </a:solidFill>
            </a:endParaRPr>
          </a:p>
        </p:txBody>
      </p:sp>
      <p:sp>
        <p:nvSpPr>
          <p:cNvPr id="5" name="Text 1"/>
          <p:cNvSpPr/>
          <p:nvPr/>
        </p:nvSpPr>
        <p:spPr>
          <a:xfrm>
            <a:off x="886500" y="1909737"/>
            <a:ext cx="5212743" cy="666849"/>
          </a:xfrm>
          <a:prstGeom prst="rect">
            <a:avLst/>
          </a:prstGeom>
          <a:noFill/>
          <a:ln/>
        </p:spPr>
        <p:txBody>
          <a:bodyPr wrap="square" lIns="0" tIns="0" rIns="0" bIns="0" rtlCol="0" anchor="t">
            <a:spAutoFit/>
          </a:bodyPr>
          <a:lstStyle/>
          <a:p>
            <a:pPr algn="l">
              <a:lnSpc>
                <a:spcPts val="2625"/>
              </a:lnSpc>
            </a:pPr>
            <a:r>
              <a:rPr lang="en-US" sz="2100" dirty="0" smtClean="0">
                <a:solidFill>
                  <a:srgbClr val="FAFDFF"/>
                </a:solidFill>
                <a:latin typeface="Average" pitchFamily="34" charset="0"/>
              </a:rPr>
              <a:t>It’s an e-commerce course selling web Application</a:t>
            </a:r>
            <a:endParaRPr lang="en-US" sz="2100" dirty="0"/>
          </a:p>
        </p:txBody>
      </p:sp>
      <p:sp>
        <p:nvSpPr>
          <p:cNvPr id="6" name="Text 2"/>
          <p:cNvSpPr/>
          <p:nvPr/>
        </p:nvSpPr>
        <p:spPr>
          <a:xfrm>
            <a:off x="816666" y="3778266"/>
            <a:ext cx="2743200" cy="214312"/>
          </a:xfrm>
          <a:prstGeom prst="rect">
            <a:avLst/>
          </a:prstGeom>
          <a:noFill/>
          <a:ln/>
        </p:spPr>
        <p:txBody>
          <a:bodyPr wrap="square" lIns="0" tIns="0" rIns="0" bIns="0" rtlCol="0" anchor="b"/>
          <a:lstStyle/>
          <a:p>
            <a:pPr algn="l">
              <a:lnSpc>
                <a:spcPts val="1688"/>
              </a:lnSpc>
            </a:pPr>
            <a:r>
              <a:rPr lang="en-US" sz="1400" b="0" kern="0" spc="60" dirty="0" smtClean="0">
                <a:solidFill>
                  <a:srgbClr val="FAFDFF"/>
                </a:solidFill>
                <a:latin typeface="DM Sans" pitchFamily="34" charset="0"/>
                <a:ea typeface="DM Sans" pitchFamily="34" charset="-122"/>
                <a:cs typeface="DM Sans" pitchFamily="34" charset="-120"/>
              </a:rPr>
              <a:t>This Project is Directed By :</a:t>
            </a:r>
            <a:endParaRPr lang="en-US" sz="1350" dirty="0"/>
          </a:p>
        </p:txBody>
      </p:sp>
      <p:sp>
        <p:nvSpPr>
          <p:cNvPr id="7" name="Text 3"/>
          <p:cNvSpPr/>
          <p:nvPr/>
        </p:nvSpPr>
        <p:spPr>
          <a:xfrm>
            <a:off x="6273800" y="4126995"/>
            <a:ext cx="2743200" cy="214312"/>
          </a:xfrm>
          <a:prstGeom prst="rect">
            <a:avLst/>
          </a:prstGeom>
          <a:noFill/>
          <a:ln/>
        </p:spPr>
        <p:txBody>
          <a:bodyPr wrap="square" lIns="0" tIns="0" rIns="0" bIns="0" rtlCol="0" anchor="b"/>
          <a:lstStyle/>
          <a:p>
            <a:pPr>
              <a:lnSpc>
                <a:spcPts val="1688"/>
              </a:lnSpc>
            </a:pPr>
            <a:r>
              <a:rPr lang="en-US" sz="2000" b="1" kern="0" spc="60" dirty="0" err="1" smtClean="0">
                <a:solidFill>
                  <a:srgbClr val="FAFDFF"/>
                </a:solidFill>
                <a:latin typeface="DM Sans" pitchFamily="34" charset="0"/>
                <a:ea typeface="DM Sans" pitchFamily="34" charset="-122"/>
                <a:cs typeface="DM Sans" pitchFamily="34" charset="-120"/>
              </a:rPr>
              <a:t>Debashish</a:t>
            </a:r>
            <a:r>
              <a:rPr lang="en-US" sz="2000" b="1" kern="0" spc="60" dirty="0" smtClean="0">
                <a:solidFill>
                  <a:srgbClr val="FAFDFF"/>
                </a:solidFill>
                <a:latin typeface="DM Sans" pitchFamily="34" charset="0"/>
                <a:ea typeface="DM Sans" pitchFamily="34" charset="-122"/>
                <a:cs typeface="DM Sans" pitchFamily="34" charset="-120"/>
              </a:rPr>
              <a:t> Roy</a:t>
            </a:r>
          </a:p>
          <a:p>
            <a:pPr>
              <a:lnSpc>
                <a:spcPts val="1688"/>
              </a:lnSpc>
            </a:pPr>
            <a:r>
              <a:rPr lang="en-US" sz="1200" b="1" kern="0" spc="60" dirty="0" smtClean="0">
                <a:solidFill>
                  <a:srgbClr val="FAFDFF"/>
                </a:solidFill>
                <a:latin typeface="DM Sans" pitchFamily="34" charset="0"/>
                <a:ea typeface="DM Sans" pitchFamily="34" charset="-122"/>
              </a:rPr>
              <a:t>Instructor , Computer Technology</a:t>
            </a:r>
          </a:p>
          <a:p>
            <a:pPr>
              <a:lnSpc>
                <a:spcPts val="1688"/>
              </a:lnSpc>
            </a:pPr>
            <a:r>
              <a:rPr lang="en-US" sz="1200" b="1" kern="0" spc="60" dirty="0" err="1" smtClean="0">
                <a:solidFill>
                  <a:srgbClr val="FAFDFF"/>
                </a:solidFill>
                <a:latin typeface="DM Sans" pitchFamily="34" charset="0"/>
                <a:ea typeface="DM Sans" pitchFamily="34" charset="-122"/>
              </a:rPr>
              <a:t>Moulvibazar</a:t>
            </a:r>
            <a:r>
              <a:rPr lang="en-US" sz="1200" b="1" kern="0" spc="60" dirty="0" smtClean="0">
                <a:solidFill>
                  <a:srgbClr val="FAFDFF"/>
                </a:solidFill>
                <a:latin typeface="DM Sans" pitchFamily="34" charset="0"/>
                <a:ea typeface="DM Sans" pitchFamily="34" charset="-122"/>
              </a:rPr>
              <a:t> Polytechnic Institute</a:t>
            </a:r>
            <a:endParaRPr lang="en-US" sz="1200" b="1" dirty="0"/>
          </a:p>
        </p:txBody>
      </p:sp>
      <p:sp>
        <p:nvSpPr>
          <p:cNvPr id="8" name="Shape 4"/>
          <p:cNvSpPr/>
          <p:nvPr/>
        </p:nvSpPr>
        <p:spPr>
          <a:xfrm rot="21554164">
            <a:off x="474460" y="4381957"/>
            <a:ext cx="8193316" cy="109250"/>
          </a:xfrm>
          <a:prstGeom prst="line">
            <a:avLst/>
          </a:prstGeom>
          <a:solidFill>
            <a:srgbClr val="023E8A"/>
          </a:solidFill>
          <a:ln w="10583">
            <a:solidFill>
              <a:srgbClr val="FFFF00"/>
            </a:solidFill>
            <a:prstDash val="solid"/>
            <a:headEnd type="none"/>
            <a:tailEnd type="none"/>
          </a:ln>
        </p:spPr>
        <p:txBody>
          <a:bodyPr/>
          <a:lstStyle/>
          <a:p>
            <a:endParaRPr lang="en-US"/>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273800" y="977900"/>
            <a:ext cx="2536850" cy="253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906600"/>
      </p:ext>
    </p:extLst>
  </p:cSld>
  <p:clrMapOvr>
    <a:masterClrMapping/>
  </p:clrMapOvr>
  <mc:AlternateContent xmlns:mc="http://schemas.openxmlformats.org/markup-compatibility/2006">
    <mc:Choice xmlns:p14="http://schemas.microsoft.com/office/powerpoint/2010/main" Requires="p14">
      <p:transition spd="slow" p14:dur="59000">
        <p:fade/>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AFDFF"/>
        </a:solidFill>
        <a:effectLst/>
      </p:bgPr>
    </p:bg>
    <p:spTree>
      <p:nvGrpSpPr>
        <p:cNvPr id="1" name=""/>
        <p:cNvGrpSpPr/>
        <p:nvPr/>
      </p:nvGrpSpPr>
      <p:grpSpPr>
        <a:xfrm>
          <a:off x="0" y="0"/>
          <a:ext cx="0" cy="0"/>
          <a:chOff x="0" y="0"/>
          <a:chExt cx="0" cy="0"/>
        </a:xfrm>
      </p:grpSpPr>
      <p:sp>
        <p:nvSpPr>
          <p:cNvPr id="3" name="Text 0"/>
          <p:cNvSpPr/>
          <p:nvPr/>
        </p:nvSpPr>
        <p:spPr>
          <a:xfrm>
            <a:off x="802273" y="4010813"/>
            <a:ext cx="8229600" cy="457200"/>
          </a:xfrm>
          <a:prstGeom prst="rect">
            <a:avLst/>
          </a:prstGeom>
          <a:noFill/>
          <a:ln/>
        </p:spPr>
        <p:txBody>
          <a:bodyPr wrap="square" lIns="0" tIns="0" rIns="0" bIns="0" rtlCol="0" anchor="b"/>
          <a:lstStyle/>
          <a:p>
            <a:pPr algn="ctr">
              <a:lnSpc>
                <a:spcPts val="1800"/>
              </a:lnSpc>
            </a:pPr>
            <a:r>
              <a:rPr lang="en-US" sz="1200" b="1" dirty="0">
                <a:solidFill>
                  <a:srgbClr val="000000"/>
                </a:solidFill>
                <a:latin typeface="DM Sans" pitchFamily="34" charset="0"/>
                <a:ea typeface="DM Sans" pitchFamily="34" charset="-122"/>
                <a:cs typeface="DM Sans" pitchFamily="34" charset="-120"/>
              </a:rPr>
              <a:t>This is </a:t>
            </a:r>
            <a:r>
              <a:rPr lang="en-US" sz="1200" b="1" dirty="0" smtClean="0">
                <a:solidFill>
                  <a:srgbClr val="000000"/>
                </a:solidFill>
                <a:latin typeface="DM Sans" pitchFamily="34" charset="0"/>
                <a:ea typeface="DM Sans" pitchFamily="34" charset="-122"/>
                <a:cs typeface="DM Sans" pitchFamily="34" charset="-120"/>
              </a:rPr>
              <a:t>Our All Instructor Page where have following information , instructor name </a:t>
            </a:r>
            <a:r>
              <a:rPr lang="en-US" sz="1200" b="1" dirty="0">
                <a:solidFill>
                  <a:srgbClr val="000000"/>
                </a:solidFill>
                <a:latin typeface="DM Sans" pitchFamily="34" charset="0"/>
                <a:ea typeface="DM Sans" pitchFamily="34" charset="-122"/>
                <a:cs typeface="DM Sans" pitchFamily="34" charset="-120"/>
              </a:rPr>
              <a:t>, </a:t>
            </a:r>
            <a:r>
              <a:rPr lang="en-US" sz="1200" b="1" dirty="0" smtClean="0">
                <a:solidFill>
                  <a:srgbClr val="000000"/>
                </a:solidFill>
                <a:latin typeface="DM Sans" pitchFamily="34" charset="0"/>
                <a:ea typeface="DM Sans" pitchFamily="34" charset="-122"/>
                <a:cs typeface="DM Sans" pitchFamily="34" charset="-120"/>
              </a:rPr>
              <a:t>Email.</a:t>
            </a:r>
            <a:endParaRPr lang="en-US" sz="12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0489" y="308828"/>
            <a:ext cx="6804893" cy="3415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59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iterate type="lt">
                                    <p:tmPct val="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4" presetClass="emph" presetSubtype="0" fill="hold" grpId="2" nodeType="clickEffect">
                                  <p:stCondLst>
                                    <p:cond delay="0"/>
                                  </p:stCondLst>
                                  <p:iterate type="lt">
                                    <p:tmPct val="10000"/>
                                  </p:iterate>
                                  <p:childTnLst>
                                    <p:animMotion origin="layout" path="M 0.0 0.0 L 0.0 -0.07213" pathEditMode="relative" ptsTypes="">
                                      <p:cBhvr>
                                        <p:cTn id="11" dur="250" accel="50000" decel="50000" autoRev="1" fill="hold">
                                          <p:stCondLst>
                                            <p:cond delay="0"/>
                                          </p:stCondLst>
                                        </p:cTn>
                                        <p:tgtEl>
                                          <p:spTgt spid="3"/>
                                        </p:tgtEl>
                                        <p:attrNameLst>
                                          <p:attrName>ppt_x</p:attrName>
                                          <p:attrName>ppt_y</p:attrName>
                                        </p:attrNameLst>
                                      </p:cBhvr>
                                    </p:animMotion>
                                    <p:animRot by="1500000">
                                      <p:cBhvr>
                                        <p:cTn id="12" dur="125" fill="hold">
                                          <p:stCondLst>
                                            <p:cond delay="0"/>
                                          </p:stCondLst>
                                        </p:cTn>
                                        <p:tgtEl>
                                          <p:spTgt spid="3"/>
                                        </p:tgtEl>
                                        <p:attrNameLst>
                                          <p:attrName>r</p:attrName>
                                        </p:attrNameLst>
                                      </p:cBhvr>
                                    </p:animRot>
                                    <p:animRot by="-1500000">
                                      <p:cBhvr>
                                        <p:cTn id="13" dur="125" fill="hold">
                                          <p:stCondLst>
                                            <p:cond delay="125"/>
                                          </p:stCondLst>
                                        </p:cTn>
                                        <p:tgtEl>
                                          <p:spTgt spid="3"/>
                                        </p:tgtEl>
                                        <p:attrNameLst>
                                          <p:attrName>r</p:attrName>
                                        </p:attrNameLst>
                                      </p:cBhvr>
                                    </p:animRot>
                                    <p:animRot by="-1500000">
                                      <p:cBhvr>
                                        <p:cTn id="14" dur="125" fill="hold">
                                          <p:stCondLst>
                                            <p:cond delay="250"/>
                                          </p:stCondLst>
                                        </p:cTn>
                                        <p:tgtEl>
                                          <p:spTgt spid="3"/>
                                        </p:tgtEl>
                                        <p:attrNameLst>
                                          <p:attrName>r</p:attrName>
                                        </p:attrNameLst>
                                      </p:cBhvr>
                                    </p:animRot>
                                    <p:animRot by="1500000">
                                      <p:cBhvr>
                                        <p:cTn id="15" dur="125" fill="hold">
                                          <p:stCondLst>
                                            <p:cond delay="375"/>
                                          </p:stCondLst>
                                        </p:cTn>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bldP spid="3"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AFDFF"/>
        </a:solidFill>
        <a:effectLst/>
      </p:bgPr>
    </p:bg>
    <p:spTree>
      <p:nvGrpSpPr>
        <p:cNvPr id="1" name=""/>
        <p:cNvGrpSpPr/>
        <p:nvPr/>
      </p:nvGrpSpPr>
      <p:grpSpPr>
        <a:xfrm>
          <a:off x="0" y="0"/>
          <a:ext cx="0" cy="0"/>
          <a:chOff x="0" y="0"/>
          <a:chExt cx="0" cy="0"/>
        </a:xfrm>
      </p:grpSpPr>
      <p:pic>
        <p:nvPicPr>
          <p:cNvPr id="4" name="Image 1" descr="https://pitch-assets-ccb95893-de3f-4266-973c-20049231b248.s3.eu-west-1.amazonaws.com/c19cc023-bba7-4a47-b5f5-53ea5c7fc51c?pitch-bytes=72459&amp;pitch-content-type=image%2Fjpeg"/>
          <p:cNvPicPr>
            <a:picLocks noChangeAspect="1"/>
          </p:cNvPicPr>
          <p:nvPr/>
        </p:nvPicPr>
        <p:blipFill>
          <a:blip r:embed="rId3"/>
          <a:srcRect t="2740" b="1476"/>
          <a:stretch/>
        </p:blipFill>
        <p:spPr>
          <a:xfrm>
            <a:off x="476251" y="975588"/>
            <a:ext cx="8232320" cy="3886697"/>
          </a:xfrm>
          <a:prstGeom prst="rect">
            <a:avLst/>
          </a:prstGeom>
        </p:spPr>
      </p:pic>
      <p:sp>
        <p:nvSpPr>
          <p:cNvPr id="5" name="Shape 0"/>
          <p:cNvSpPr/>
          <p:nvPr/>
        </p:nvSpPr>
        <p:spPr>
          <a:xfrm rot="20009850">
            <a:off x="4226543" y="3354467"/>
            <a:ext cx="709910" cy="0"/>
          </a:xfrm>
          <a:prstGeom prst="line">
            <a:avLst/>
          </a:prstGeom>
          <a:solidFill>
            <a:srgbClr val="023E8A"/>
          </a:solidFill>
          <a:ln w="21167">
            <a:solidFill>
              <a:srgbClr val="FF0003"/>
            </a:solidFill>
            <a:prstDash val="solid"/>
            <a:headEnd type="none"/>
            <a:tailEnd type="triangle"/>
          </a:ln>
        </p:spPr>
        <p:txBody>
          <a:bodyPr/>
          <a:lstStyle/>
          <a:p>
            <a:endParaRPr lang="en-US"/>
          </a:p>
        </p:txBody>
      </p:sp>
      <p:sp>
        <p:nvSpPr>
          <p:cNvPr id="6" name="Text 1"/>
          <p:cNvSpPr/>
          <p:nvPr/>
        </p:nvSpPr>
        <p:spPr>
          <a:xfrm>
            <a:off x="476250" y="476250"/>
            <a:ext cx="4506042" cy="333425"/>
          </a:xfrm>
          <a:prstGeom prst="rect">
            <a:avLst/>
          </a:prstGeom>
          <a:noFill/>
          <a:ln/>
        </p:spPr>
        <p:txBody>
          <a:bodyPr wrap="none" lIns="0" tIns="0" rIns="0" bIns="0" rtlCol="0" anchor="t">
            <a:spAutoFit/>
          </a:bodyPr>
          <a:lstStyle/>
          <a:p>
            <a:pPr algn="l">
              <a:lnSpc>
                <a:spcPts val="2625"/>
              </a:lnSpc>
            </a:pPr>
            <a:r>
              <a:rPr lang="en-US" sz="2600" b="0" kern="0" spc="-30" dirty="0" smtClean="0">
                <a:solidFill>
                  <a:schemeClr val="accent6"/>
                </a:solidFill>
                <a:latin typeface="Rubik" pitchFamily="34" charset="0"/>
                <a:ea typeface="Rubik" pitchFamily="34" charset="-122"/>
                <a:cs typeface="Rubik" pitchFamily="34" charset="-120"/>
              </a:rPr>
              <a:t>This is </a:t>
            </a:r>
            <a:r>
              <a:rPr lang="en-US" sz="2600" kern="0" spc="-30" dirty="0">
                <a:solidFill>
                  <a:schemeClr val="accent6"/>
                </a:solidFill>
                <a:latin typeface="Rubik" pitchFamily="34" charset="0"/>
                <a:ea typeface="Rubik" pitchFamily="34" charset="-122"/>
                <a:cs typeface="Rubik" pitchFamily="34" charset="-120"/>
              </a:rPr>
              <a:t>a</a:t>
            </a:r>
            <a:r>
              <a:rPr lang="en-US" sz="2600" b="0" kern="0" spc="-30" dirty="0" smtClean="0">
                <a:solidFill>
                  <a:schemeClr val="accent6"/>
                </a:solidFill>
                <a:latin typeface="Rubik" pitchFamily="34" charset="0"/>
                <a:ea typeface="Rubik" pitchFamily="34" charset="-122"/>
                <a:cs typeface="Rubik" pitchFamily="34" charset="-120"/>
              </a:rPr>
              <a:t>dmin </a:t>
            </a:r>
            <a:r>
              <a:rPr lang="en-US" sz="2600" kern="0" spc="-30" dirty="0">
                <a:solidFill>
                  <a:schemeClr val="accent6"/>
                </a:solidFill>
                <a:latin typeface="Rubik" pitchFamily="34" charset="0"/>
                <a:ea typeface="Rubik" pitchFamily="34" charset="-122"/>
                <a:cs typeface="Rubik" pitchFamily="34" charset="-120"/>
              </a:rPr>
              <a:t>d</a:t>
            </a:r>
            <a:r>
              <a:rPr lang="en-US" sz="2600" b="0" kern="0" spc="-30" dirty="0" smtClean="0">
                <a:solidFill>
                  <a:schemeClr val="accent6"/>
                </a:solidFill>
                <a:latin typeface="Rubik" pitchFamily="34" charset="0"/>
                <a:ea typeface="Rubik" pitchFamily="34" charset="-122"/>
                <a:cs typeface="Rubik" pitchFamily="34" charset="-120"/>
              </a:rPr>
              <a:t>ashboard </a:t>
            </a:r>
            <a:r>
              <a:rPr lang="en-US" sz="2600" kern="0" spc="-30" dirty="0">
                <a:solidFill>
                  <a:schemeClr val="accent6"/>
                </a:solidFill>
                <a:latin typeface="Rubik" pitchFamily="34" charset="0"/>
                <a:ea typeface="Rubik" pitchFamily="34" charset="-122"/>
                <a:cs typeface="Rubik" pitchFamily="34" charset="-120"/>
              </a:rPr>
              <a:t>l</a:t>
            </a:r>
            <a:r>
              <a:rPr lang="en-US" sz="2600" b="0" kern="0" spc="-30" dirty="0" smtClean="0">
                <a:solidFill>
                  <a:schemeClr val="accent6"/>
                </a:solidFill>
                <a:latin typeface="Rubik" pitchFamily="34" charset="0"/>
                <a:ea typeface="Rubik" pitchFamily="34" charset="-122"/>
                <a:cs typeface="Rubik" pitchFamily="34" charset="-120"/>
              </a:rPr>
              <a:t>ayout</a:t>
            </a:r>
            <a:endParaRPr lang="en-US" sz="2625" dirty="0">
              <a:solidFill>
                <a:schemeClr val="accent6"/>
              </a:solidFill>
            </a:endParaRPr>
          </a:p>
        </p:txBody>
      </p:sp>
      <p:sp>
        <p:nvSpPr>
          <p:cNvPr id="8" name="Shape 2"/>
          <p:cNvSpPr/>
          <p:nvPr/>
        </p:nvSpPr>
        <p:spPr>
          <a:xfrm rot="11435366">
            <a:off x="2374336" y="4446643"/>
            <a:ext cx="832012" cy="0"/>
          </a:xfrm>
          <a:prstGeom prst="line">
            <a:avLst/>
          </a:prstGeom>
          <a:solidFill>
            <a:srgbClr val="023E8A"/>
          </a:solidFill>
          <a:ln w="21167">
            <a:solidFill>
              <a:srgbClr val="FF0003"/>
            </a:solidFill>
            <a:prstDash val="solid"/>
            <a:headEnd type="none"/>
            <a:tailEnd type="triangle"/>
          </a:ln>
        </p:spPr>
        <p:txBody>
          <a:bodyPr/>
          <a:lstStyle/>
          <a:p>
            <a:endParaRPr lang="en-US"/>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673" y="975588"/>
            <a:ext cx="8795884" cy="3887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59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AFD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b0f0ec1d-20bd-4b04-878d-028ab5c37e50?pitch-bytes=247&amp;pitch-content-type=image%2Fsvg%2Bxml"/>
          <p:cNvPicPr>
            <a:picLocks noChangeAspect="1"/>
          </p:cNvPicPr>
          <p:nvPr/>
        </p:nvPicPr>
        <p:blipFill>
          <a:blip r:embed="rId3">
            <a:alphaModFix amt="15000"/>
            <a:extLst>
              <a:ext uri="{96DAC541-7B7A-43D3-8B79-37D633B846F1}">
                <asvg:svgBlip xmlns:asvg="http://schemas.microsoft.com/office/drawing/2016/SVG/main" xmlns="" r:embed="rId4"/>
              </a:ext>
            </a:extLst>
          </a:blip>
          <a:srcRect/>
          <a:stretch/>
        </p:blipFill>
        <p:spPr>
          <a:xfrm rot="16200000">
            <a:off x="1830024" y="4452903"/>
            <a:ext cx="1832641" cy="1832641"/>
          </a:xfrm>
          <a:prstGeom prst="rect">
            <a:avLst/>
          </a:prstGeom>
        </p:spPr>
      </p:pic>
      <p:pic>
        <p:nvPicPr>
          <p:cNvPr id="7"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829" y="866289"/>
            <a:ext cx="8461828" cy="3937940"/>
          </a:xfrm>
          <a:prstGeom prst="rect">
            <a:avLst/>
          </a:prstGeom>
        </p:spPr>
      </p:pic>
      <p:sp>
        <p:nvSpPr>
          <p:cNvPr id="8" name="Text 3"/>
          <p:cNvSpPr/>
          <p:nvPr/>
        </p:nvSpPr>
        <p:spPr>
          <a:xfrm>
            <a:off x="476250" y="186616"/>
            <a:ext cx="4471417" cy="595163"/>
          </a:xfrm>
          <a:prstGeom prst="rect">
            <a:avLst/>
          </a:prstGeom>
          <a:noFill/>
          <a:ln/>
        </p:spPr>
        <p:txBody>
          <a:bodyPr wrap="none" lIns="0" tIns="0" rIns="0" bIns="0" rtlCol="0" anchor="t">
            <a:spAutoFit/>
          </a:bodyPr>
          <a:lstStyle/>
          <a:p>
            <a:pPr algn="l">
              <a:lnSpc>
                <a:spcPts val="5250"/>
              </a:lnSpc>
            </a:pPr>
            <a:r>
              <a:rPr lang="en-US" sz="2600" b="0" kern="0" spc="-30" dirty="0" smtClean="0">
                <a:solidFill>
                  <a:schemeClr val="accent6"/>
                </a:solidFill>
                <a:latin typeface="Rubik" pitchFamily="34" charset="0"/>
                <a:ea typeface="Rubik" pitchFamily="34" charset="-122"/>
                <a:cs typeface="Rubik" pitchFamily="34" charset="-120"/>
              </a:rPr>
              <a:t>This is User Dashboard Layout</a:t>
            </a:r>
            <a:endParaRPr lang="en-US" sz="5250" dirty="0">
              <a:solidFill>
                <a:schemeClr val="accent6"/>
              </a:solidFill>
            </a:endParaRPr>
          </a:p>
        </p:txBody>
      </p:sp>
    </p:spTree>
  </p:cSld>
  <p:clrMapOvr>
    <a:masterClrMapping/>
  </p:clrMapOvr>
  <mc:AlternateContent xmlns:mc="http://schemas.openxmlformats.org/markup-compatibility/2006">
    <mc:Choice xmlns:p14="http://schemas.microsoft.com/office/powerpoint/2010/main" Requires="p14">
      <p:transition spd="slow" p14:dur="59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AFDFF"/>
        </a:solidFill>
        <a:effectLst/>
      </p:bgPr>
    </p:bg>
    <p:spTree>
      <p:nvGrpSpPr>
        <p:cNvPr id="1" name=""/>
        <p:cNvGrpSpPr/>
        <p:nvPr/>
      </p:nvGrpSpPr>
      <p:grpSpPr>
        <a:xfrm>
          <a:off x="0" y="0"/>
          <a:ext cx="0" cy="0"/>
          <a:chOff x="0" y="0"/>
          <a:chExt cx="0" cy="0"/>
        </a:xfrm>
      </p:grpSpPr>
      <p:pic>
        <p:nvPicPr>
          <p:cNvPr id="3" name="Image 0" descr="https://images.unsplash.com/photo-1488229297570-58520851e868?crop=entropy&amp;cs=tinysrgb&amp;fit=max&amp;fm=jpg&amp;ixid=M3wyMTIyMnwwfDF8c2VhcmNofDM3fHx0ZWNobm9sb2d5fGVufDB8fHx8MTcwMzI2NzY1MXww&amp;ixlib=rb-4.0.3&amp;q=80&amp;w=1080"/>
          <p:cNvPicPr>
            <a:picLocks noChangeAspect="1"/>
          </p:cNvPicPr>
          <p:nvPr/>
        </p:nvPicPr>
        <p:blipFill>
          <a:blip r:embed="rId3"/>
          <a:srcRect t="7893" b="7893"/>
          <a:stretch/>
        </p:blipFill>
        <p:spPr>
          <a:xfrm>
            <a:off x="0" y="0"/>
            <a:ext cx="9144000" cy="5143500"/>
          </a:xfrm>
          <a:prstGeom prst="rect">
            <a:avLst/>
          </a:prstGeom>
        </p:spPr>
      </p:pic>
      <p:sp>
        <p:nvSpPr>
          <p:cNvPr id="4" name="Text 0"/>
          <p:cNvSpPr/>
          <p:nvPr/>
        </p:nvSpPr>
        <p:spPr>
          <a:xfrm>
            <a:off x="0" y="1840282"/>
            <a:ext cx="9367923" cy="1386455"/>
          </a:xfrm>
          <a:prstGeom prst="roundRect">
            <a:avLst>
              <a:gd name="adj" fmla="val -65952"/>
            </a:avLst>
          </a:prstGeom>
          <a:solidFill>
            <a:srgbClr val="FAFDFF"/>
          </a:solidFill>
          <a:ln w="5292">
            <a:solidFill>
              <a:srgbClr val="FAFDFF"/>
            </a:solidFill>
          </a:ln>
        </p:spPr>
        <p:txBody>
          <a:bodyPr wrap="square" lIns="520440" tIns="163679" rIns="520440" bIns="163679" rtlCol="0" anchor="ctr"/>
          <a:lstStyle/>
          <a:p>
            <a:pPr algn="ctr">
              <a:lnSpc>
                <a:spcPts val="1575"/>
              </a:lnSpc>
            </a:pPr>
            <a:endParaRPr lang="en-US" sz="1050" dirty="0"/>
          </a:p>
        </p:txBody>
      </p:sp>
      <p:sp>
        <p:nvSpPr>
          <p:cNvPr id="5" name="Text 1"/>
          <p:cNvSpPr/>
          <p:nvPr/>
        </p:nvSpPr>
        <p:spPr>
          <a:xfrm>
            <a:off x="476443" y="4505555"/>
            <a:ext cx="8229600" cy="163562"/>
          </a:xfrm>
          <a:prstGeom prst="rect">
            <a:avLst/>
          </a:prstGeom>
          <a:noFill/>
          <a:ln/>
        </p:spPr>
        <p:txBody>
          <a:bodyPr wrap="square" lIns="0" tIns="0" rIns="0" bIns="0" rtlCol="0" anchor="b"/>
          <a:lstStyle/>
          <a:p>
            <a:pPr algn="ctr">
              <a:lnSpc>
                <a:spcPts val="1288"/>
              </a:lnSpc>
            </a:pPr>
            <a:r>
              <a:rPr lang="en-US" sz="1000" b="0" kern="0" spc="60" dirty="0">
                <a:solidFill>
                  <a:srgbClr val="02033B"/>
                </a:solidFill>
                <a:latin typeface="DM Sans" pitchFamily="34" charset="0"/>
                <a:ea typeface="DM Sans" pitchFamily="34" charset="-122"/>
                <a:cs typeface="DM Sans" pitchFamily="34" charset="-120"/>
              </a:rPr>
              <a:t>DATE</a:t>
            </a:r>
            <a:endParaRPr lang="en-US" sz="1031" dirty="0"/>
          </a:p>
        </p:txBody>
      </p:sp>
      <p:sp>
        <p:nvSpPr>
          <p:cNvPr id="6" name="Text 2"/>
          <p:cNvSpPr/>
          <p:nvPr/>
        </p:nvSpPr>
        <p:spPr>
          <a:xfrm>
            <a:off x="749906" y="2113219"/>
            <a:ext cx="8229600" cy="914400"/>
          </a:xfrm>
          <a:prstGeom prst="rect">
            <a:avLst/>
          </a:prstGeom>
          <a:noFill/>
          <a:ln/>
        </p:spPr>
        <p:txBody>
          <a:bodyPr wrap="square" lIns="0" tIns="0" rIns="0" bIns="0" rtlCol="0" anchor="ctr"/>
          <a:lstStyle/>
          <a:p>
            <a:pPr algn="ctr">
              <a:lnSpc>
                <a:spcPts val="3600"/>
              </a:lnSpc>
            </a:pPr>
            <a:r>
              <a:rPr lang="en-US" sz="3600" b="1" kern="0" spc="-30" dirty="0">
                <a:solidFill>
                  <a:schemeClr val="accent1"/>
                </a:solidFill>
                <a:latin typeface="Rubik" pitchFamily="34" charset="0"/>
                <a:ea typeface="Rubik" pitchFamily="34" charset="-122"/>
                <a:cs typeface="Rubik" pitchFamily="34" charset="-120"/>
              </a:rPr>
              <a:t>Thanks For Your Time</a:t>
            </a:r>
            <a:endParaRPr lang="en-US" sz="3600" dirty="0">
              <a:solidFill>
                <a:schemeClr val="accent1"/>
              </a:solidFill>
            </a:endParaRPr>
          </a:p>
          <a:p>
            <a:pPr algn="ctr">
              <a:lnSpc>
                <a:spcPts val="3600"/>
              </a:lnSpc>
            </a:pPr>
            <a:r>
              <a:rPr lang="en-US" sz="3600" b="1" kern="0" spc="-30" dirty="0" smtClean="0">
                <a:solidFill>
                  <a:schemeClr val="accent6"/>
                </a:solidFill>
                <a:latin typeface="Rubik" pitchFamily="34" charset="0"/>
                <a:ea typeface="Rubik" pitchFamily="34" charset="-122"/>
                <a:cs typeface="Rubik" pitchFamily="34" charset="-120"/>
              </a:rPr>
              <a:t>Capture Academy</a:t>
            </a:r>
            <a:endParaRPr lang="en-US" sz="3600" dirty="0">
              <a:solidFill>
                <a:schemeClr val="accent6"/>
              </a:solidFill>
            </a:endParaRPr>
          </a:p>
        </p:txBody>
      </p:sp>
    </p:spTree>
  </p:cSld>
  <p:clrMapOvr>
    <a:masterClrMapping/>
  </p:clrMapOvr>
  <mc:AlternateContent xmlns:mc="http://schemas.openxmlformats.org/markup-compatibility/2006">
    <mc:Choice xmlns:p14="http://schemas.microsoft.com/office/powerpoint/2010/main" Requires="p14">
      <p:transition spd="slow" p14:dur="59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15"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 calcmode="lin" valueType="num">
                                      <p:cBhvr additive="base">
                                        <p:cTn id="20" dur="500" fill="hold"/>
                                        <p:tgtEl>
                                          <p:spTgt spid="6">
                                            <p:txEl>
                                              <p:pRg st="1" end="1"/>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1">
    <p:bg>
      <p:bgPr>
        <a:solidFill>
          <a:srgbClr val="FAFDFF"/>
        </a:solidFill>
        <a:effectLst/>
      </p:bgPr>
    </p:bg>
    <p:spTree>
      <p:nvGrpSpPr>
        <p:cNvPr id="1" name=""/>
        <p:cNvGrpSpPr/>
        <p:nvPr/>
      </p:nvGrpSpPr>
      <p:grpSpPr>
        <a:xfrm>
          <a:off x="0" y="0"/>
          <a:ext cx="0" cy="0"/>
          <a:chOff x="0" y="0"/>
          <a:chExt cx="0" cy="0"/>
        </a:xfrm>
      </p:grpSpPr>
      <p:pic>
        <p:nvPicPr>
          <p:cNvPr id="3"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 y="-778"/>
            <a:ext cx="9143999" cy="5131442"/>
          </a:xfrm>
          <a:prstGeom prst="rect">
            <a:avLst/>
          </a:prstGeom>
        </p:spPr>
      </p:pic>
      <p:sp>
        <p:nvSpPr>
          <p:cNvPr id="4" name="Text 0"/>
          <p:cNvSpPr/>
          <p:nvPr/>
        </p:nvSpPr>
        <p:spPr>
          <a:xfrm>
            <a:off x="886500" y="1165250"/>
            <a:ext cx="5486400" cy="619125"/>
          </a:xfrm>
          <a:prstGeom prst="rect">
            <a:avLst/>
          </a:prstGeom>
          <a:noFill/>
          <a:ln/>
        </p:spPr>
        <p:txBody>
          <a:bodyPr wrap="square" lIns="0" tIns="0" rIns="0" bIns="0" rtlCol="0" anchor="b"/>
          <a:lstStyle/>
          <a:p>
            <a:pPr algn="l">
              <a:lnSpc>
                <a:spcPts val="4875"/>
              </a:lnSpc>
            </a:pPr>
            <a:r>
              <a:rPr lang="en-US" sz="3000" b="1" kern="0" spc="-30" dirty="0" smtClean="0">
                <a:solidFill>
                  <a:schemeClr val="bg1"/>
                </a:solidFill>
                <a:latin typeface="Rubik" pitchFamily="34" charset="0"/>
                <a:ea typeface="Rubik" pitchFamily="34" charset="-122"/>
                <a:cs typeface="Rubik" pitchFamily="34" charset="-120"/>
              </a:rPr>
              <a:t>Wel</a:t>
            </a:r>
            <a:r>
              <a:rPr lang="en-US" sz="3000" b="1" kern="0" spc="-30" dirty="0" smtClean="0">
                <a:solidFill>
                  <a:schemeClr val="bg1"/>
                </a:solidFill>
                <a:latin typeface="Rubik" pitchFamily="34" charset="0"/>
                <a:ea typeface="Rubik" pitchFamily="34" charset="-122"/>
                <a:cs typeface="Rubik" pitchFamily="34" charset="-120"/>
              </a:rPr>
              <a:t>come to the </a:t>
            </a:r>
          </a:p>
          <a:p>
            <a:pPr algn="l">
              <a:lnSpc>
                <a:spcPts val="4875"/>
              </a:lnSpc>
            </a:pPr>
            <a:r>
              <a:rPr lang="en-US" sz="3000" b="1" kern="0" spc="-30" dirty="0" smtClean="0">
                <a:solidFill>
                  <a:schemeClr val="bg1"/>
                </a:solidFill>
                <a:latin typeface="Rubik" pitchFamily="34" charset="0"/>
                <a:ea typeface="Rubik" pitchFamily="34" charset="-122"/>
                <a:cs typeface="Rubik" pitchFamily="34" charset="-120"/>
              </a:rPr>
              <a:t>Capture Academy</a:t>
            </a:r>
            <a:endParaRPr lang="en-US" sz="3000" b="1" dirty="0">
              <a:solidFill>
                <a:schemeClr val="bg1"/>
              </a:solidFill>
            </a:endParaRPr>
          </a:p>
        </p:txBody>
      </p:sp>
      <p:sp>
        <p:nvSpPr>
          <p:cNvPr id="5" name="Text 1"/>
          <p:cNvSpPr/>
          <p:nvPr/>
        </p:nvSpPr>
        <p:spPr>
          <a:xfrm>
            <a:off x="886500" y="1909737"/>
            <a:ext cx="5251653" cy="666849"/>
          </a:xfrm>
          <a:prstGeom prst="rect">
            <a:avLst/>
          </a:prstGeom>
          <a:noFill/>
          <a:ln/>
        </p:spPr>
        <p:txBody>
          <a:bodyPr wrap="square" lIns="0" tIns="0" rIns="0" bIns="0" rtlCol="0" anchor="t">
            <a:spAutoFit/>
          </a:bodyPr>
          <a:lstStyle/>
          <a:p>
            <a:pPr algn="l">
              <a:lnSpc>
                <a:spcPts val="2625"/>
              </a:lnSpc>
            </a:pPr>
            <a:r>
              <a:rPr lang="en-US" sz="2100" dirty="0" smtClean="0">
                <a:solidFill>
                  <a:srgbClr val="FAFDFF"/>
                </a:solidFill>
                <a:latin typeface="Average" pitchFamily="34" charset="0"/>
              </a:rPr>
              <a:t>It’s an e-commerce course selling web application</a:t>
            </a:r>
            <a:endParaRPr lang="en-US" sz="2100" dirty="0"/>
          </a:p>
        </p:txBody>
      </p:sp>
      <p:sp>
        <p:nvSpPr>
          <p:cNvPr id="6" name="Text 2"/>
          <p:cNvSpPr/>
          <p:nvPr/>
        </p:nvSpPr>
        <p:spPr>
          <a:xfrm>
            <a:off x="816666" y="3778266"/>
            <a:ext cx="2743200" cy="214312"/>
          </a:xfrm>
          <a:prstGeom prst="rect">
            <a:avLst/>
          </a:prstGeom>
          <a:noFill/>
          <a:ln/>
        </p:spPr>
        <p:txBody>
          <a:bodyPr wrap="square" lIns="0" tIns="0" rIns="0" bIns="0" rtlCol="0" anchor="b"/>
          <a:lstStyle/>
          <a:p>
            <a:pPr algn="l">
              <a:lnSpc>
                <a:spcPts val="1688"/>
              </a:lnSpc>
            </a:pPr>
            <a:r>
              <a:rPr lang="en-US" sz="1400" b="0" kern="0" spc="60" dirty="0" smtClean="0">
                <a:solidFill>
                  <a:srgbClr val="FAFDFF"/>
                </a:solidFill>
                <a:latin typeface="DM Sans" pitchFamily="34" charset="0"/>
                <a:ea typeface="DM Sans" pitchFamily="34" charset="-122"/>
                <a:cs typeface="DM Sans" pitchFamily="34" charset="-120"/>
              </a:rPr>
              <a:t>This Project is presented By :</a:t>
            </a:r>
            <a:endParaRPr lang="en-US" sz="1350" dirty="0"/>
          </a:p>
        </p:txBody>
      </p:sp>
      <p:sp>
        <p:nvSpPr>
          <p:cNvPr id="7" name="Text 3"/>
          <p:cNvSpPr/>
          <p:nvPr/>
        </p:nvSpPr>
        <p:spPr>
          <a:xfrm>
            <a:off x="6273800" y="3992578"/>
            <a:ext cx="2743200" cy="214312"/>
          </a:xfrm>
          <a:prstGeom prst="rect">
            <a:avLst/>
          </a:prstGeom>
          <a:noFill/>
          <a:ln/>
        </p:spPr>
        <p:txBody>
          <a:bodyPr wrap="square" lIns="0" tIns="0" rIns="0" bIns="0" rtlCol="0" anchor="b"/>
          <a:lstStyle/>
          <a:p>
            <a:pPr>
              <a:lnSpc>
                <a:spcPts val="1688"/>
              </a:lnSpc>
            </a:pPr>
            <a:r>
              <a:rPr lang="en-US" sz="2000" b="1" kern="0" spc="60" dirty="0" err="1" smtClean="0">
                <a:solidFill>
                  <a:srgbClr val="FAFDFF"/>
                </a:solidFill>
                <a:latin typeface="DM Sans" pitchFamily="34" charset="0"/>
                <a:ea typeface="DM Sans" pitchFamily="34" charset="-122"/>
                <a:cs typeface="DM Sans" pitchFamily="34" charset="-120"/>
              </a:rPr>
              <a:t>Mahdee</a:t>
            </a:r>
            <a:r>
              <a:rPr lang="en-US" sz="2000" b="1" kern="0" spc="60" dirty="0" smtClean="0">
                <a:solidFill>
                  <a:srgbClr val="FAFDFF"/>
                </a:solidFill>
                <a:latin typeface="DM Sans" pitchFamily="34" charset="0"/>
                <a:ea typeface="DM Sans" pitchFamily="34" charset="-122"/>
                <a:cs typeface="DM Sans" pitchFamily="34" charset="-120"/>
              </a:rPr>
              <a:t> Al Amin</a:t>
            </a:r>
          </a:p>
          <a:p>
            <a:pPr>
              <a:lnSpc>
                <a:spcPts val="1688"/>
              </a:lnSpc>
            </a:pPr>
            <a:r>
              <a:rPr lang="en-US" sz="1200" b="1" kern="0" spc="60" dirty="0" smtClean="0">
                <a:solidFill>
                  <a:srgbClr val="FAFDFF"/>
                </a:solidFill>
                <a:latin typeface="DM Sans" pitchFamily="34" charset="0"/>
                <a:ea typeface="DM Sans" pitchFamily="34" charset="-122"/>
              </a:rPr>
              <a:t>Roll : 476630</a:t>
            </a:r>
            <a:endParaRPr lang="en-US" sz="1200" b="1" dirty="0"/>
          </a:p>
        </p:txBody>
      </p:sp>
      <p:sp>
        <p:nvSpPr>
          <p:cNvPr id="8" name="Shape 4"/>
          <p:cNvSpPr/>
          <p:nvPr/>
        </p:nvSpPr>
        <p:spPr>
          <a:xfrm rot="21554164">
            <a:off x="474460" y="4381957"/>
            <a:ext cx="8193316" cy="109250"/>
          </a:xfrm>
          <a:prstGeom prst="line">
            <a:avLst/>
          </a:prstGeom>
          <a:solidFill>
            <a:srgbClr val="023E8A"/>
          </a:solidFill>
          <a:ln w="10583">
            <a:solidFill>
              <a:srgbClr val="FFFF00"/>
            </a:solidFill>
            <a:prstDash val="solid"/>
            <a:headEnd type="none"/>
            <a:tailEnd type="none"/>
          </a:ln>
        </p:spPr>
        <p:txBody>
          <a:bodyPr/>
          <a:lstStyle/>
          <a:p>
            <a:endParaRPr lang="en-US"/>
          </a:p>
        </p:txBody>
      </p:sp>
      <p:pic>
        <p:nvPicPr>
          <p:cNvPr id="5122" name="Picture 2" descr="C:\Users\HP\Downloads\Profi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3800" y="977900"/>
            <a:ext cx="2536850" cy="2536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59000">
        <p:fade/>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5">
    <p:bg>
      <p:bgPr>
        <a:solidFill>
          <a:srgbClr val="FAFDFF"/>
        </a:solidFill>
        <a:effectLst/>
      </p:bgPr>
    </p:bg>
    <p:spTree>
      <p:nvGrpSpPr>
        <p:cNvPr id="1" name=""/>
        <p:cNvGrpSpPr/>
        <p:nvPr/>
      </p:nvGrpSpPr>
      <p:grpSpPr>
        <a:xfrm>
          <a:off x="0" y="0"/>
          <a:ext cx="0" cy="0"/>
          <a:chOff x="0" y="0"/>
          <a:chExt cx="0" cy="0"/>
        </a:xfrm>
      </p:grpSpPr>
      <p:pic>
        <p:nvPicPr>
          <p:cNvPr id="3" name="Image 0" descr="https://images.unsplash.com/photo-1488229297570-58520851e868?crop=entropy&amp;cs=tinysrgb&amp;fit=max&amp;fm=jpg&amp;ixid=M3wyMTIyMnwwfDF8c2VhcmNofDd8fERhdGF8ZW58MHx8fHwxNzAzMjE4MDM2fDA&amp;ixlib=rb-4.0.3&amp;q=80&amp;w=1080"/>
          <p:cNvPicPr>
            <a:picLocks noChangeAspect="1"/>
          </p:cNvPicPr>
          <p:nvPr/>
        </p:nvPicPr>
        <p:blipFill>
          <a:blip r:embed="rId3"/>
          <a:srcRect t="7893" b="7893"/>
          <a:stretch/>
        </p:blipFill>
        <p:spPr>
          <a:xfrm>
            <a:off x="0" y="0"/>
            <a:ext cx="9144000" cy="5143500"/>
          </a:xfrm>
          <a:prstGeom prst="rect">
            <a:avLst/>
          </a:prstGeom>
        </p:spPr>
      </p:pic>
      <p:sp>
        <p:nvSpPr>
          <p:cNvPr id="2" name="Rectangle 1">
            <a:extLst>
              <a:ext uri="{FF2B5EF4-FFF2-40B4-BE49-F238E27FC236}">
                <a16:creationId xmlns:a16="http://schemas.microsoft.com/office/drawing/2014/main" xmlns="" id="{D0CFBFEC-AC0C-42F5-86B8-247E7C723E97}"/>
              </a:ext>
            </a:extLst>
          </p:cNvPr>
          <p:cNvSpPr/>
          <p:nvPr/>
        </p:nvSpPr>
        <p:spPr>
          <a:xfrm>
            <a:off x="0" y="1907941"/>
            <a:ext cx="9144000" cy="101488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b="1" kern="0" spc="-30" dirty="0">
                <a:solidFill>
                  <a:schemeClr val="accent6"/>
                </a:solidFill>
                <a:latin typeface="Rubik" pitchFamily="34" charset="0"/>
                <a:ea typeface="Rubik" pitchFamily="34" charset="-122"/>
                <a:cs typeface="Rubik" pitchFamily="34" charset="-120"/>
              </a:rPr>
              <a:t>Let's Start</a:t>
            </a:r>
            <a:endParaRPr lang="en-US" sz="6000" dirty="0">
              <a:solidFill>
                <a:schemeClr val="accent6"/>
              </a:solidFill>
            </a:endParaRPr>
          </a:p>
        </p:txBody>
      </p:sp>
      <p:pic>
        <p:nvPicPr>
          <p:cNvPr id="4" name="Image 1" descr="https://pitch-assets-ccb95893-de3f-4266-973c-20049231b248.s3.eu-west-1.amazonaws.com/b0f0ec1d-20bd-4b04-878d-028ab5c37e50?pitch-bytes=247&amp;pitch-content-type=image%2Fsvg%2Bxml"/>
          <p:cNvPicPr>
            <a:picLocks noChangeAspect="1"/>
          </p:cNvPicPr>
          <p:nvPr/>
        </p:nvPicPr>
        <p:blipFill>
          <a:blip r:embed="rId4">
            <a:alphaModFix amt="15000"/>
            <a:extLst>
              <a:ext uri="{96DAC541-7B7A-43D3-8B79-37D633B846F1}">
                <asvg:svgBlip xmlns:asvg="http://schemas.microsoft.com/office/drawing/2016/SVG/main" xmlns="" r:embed="rId5"/>
              </a:ext>
            </a:extLst>
          </a:blip>
          <a:srcRect/>
          <a:stretch/>
        </p:blipFill>
        <p:spPr>
          <a:xfrm>
            <a:off x="6191220" y="-825819"/>
            <a:ext cx="2667024" cy="2667024"/>
          </a:xfrm>
          <a:prstGeom prst="rect">
            <a:avLst/>
          </a:prstGeom>
        </p:spPr>
      </p:pic>
      <p:sp>
        <p:nvSpPr>
          <p:cNvPr id="5" name="Text 0"/>
          <p:cNvSpPr/>
          <p:nvPr/>
        </p:nvSpPr>
        <p:spPr>
          <a:xfrm>
            <a:off x="2901812" y="2235329"/>
            <a:ext cx="65" cy="687496"/>
          </a:xfrm>
          <a:prstGeom prst="rect">
            <a:avLst/>
          </a:prstGeom>
          <a:noFill/>
          <a:ln/>
        </p:spPr>
        <p:txBody>
          <a:bodyPr wrap="none" lIns="0" tIns="0" rIns="0" bIns="0" rtlCol="0" anchor="t">
            <a:spAutoFit/>
          </a:bodyPr>
          <a:lstStyle/>
          <a:p>
            <a:pPr algn="l">
              <a:lnSpc>
                <a:spcPts val="5250"/>
              </a:lnSpc>
            </a:pPr>
            <a:endParaRPr lang="en-US" sz="5250" dirty="0"/>
          </a:p>
        </p:txBody>
      </p:sp>
    </p:spTree>
  </p:cSld>
  <p:clrMapOvr>
    <a:masterClrMapping/>
  </p:clrMapOvr>
  <mc:AlternateContent xmlns:mc="http://schemas.openxmlformats.org/markup-compatibility/2006">
    <mc:Choice xmlns:p14="http://schemas.microsoft.com/office/powerpoint/2010/main" Requires="p14">
      <p:transition spd="slow" p14:dur="59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xit" presetSubtype="32" fill="hold" nodeType="clickEffect">
                                  <p:stCondLst>
                                    <p:cond delay="0"/>
                                  </p:stCondLst>
                                  <p:childTnLst>
                                    <p:animEffect transition="out" filter="circle(out)">
                                      <p:cBhvr>
                                        <p:cTn id="6" dur="2000"/>
                                        <p:tgtEl>
                                          <p:spTgt spid="2">
                                            <p:txEl>
                                              <p:pRg st="0" end="0"/>
                                            </p:txEl>
                                          </p:spTgt>
                                        </p:tgtEl>
                                      </p:cBhvr>
                                    </p:animEffect>
                                    <p:set>
                                      <p:cBhvr>
                                        <p:cTn id="7" dur="1" fill="hold">
                                          <p:stCondLst>
                                            <p:cond delay="1999"/>
                                          </p:stCondLst>
                                        </p:cTn>
                                        <p:tgtEl>
                                          <p:spTgt spid="2">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2">
    <p:bg>
      <p:bgPr>
        <a:solidFill>
          <a:srgbClr val="FAFDFF"/>
        </a:solidFill>
        <a:effectLst/>
      </p:bgPr>
    </p:bg>
    <p:spTree>
      <p:nvGrpSpPr>
        <p:cNvPr id="1" name=""/>
        <p:cNvGrpSpPr/>
        <p:nvPr/>
      </p:nvGrpSpPr>
      <p:grpSpPr>
        <a:xfrm>
          <a:off x="0" y="0"/>
          <a:ext cx="0" cy="0"/>
          <a:chOff x="0" y="0"/>
          <a:chExt cx="0" cy="0"/>
        </a:xfrm>
      </p:grpSpPr>
      <p:sp>
        <p:nvSpPr>
          <p:cNvPr id="4" name="Text 0"/>
          <p:cNvSpPr/>
          <p:nvPr/>
        </p:nvSpPr>
        <p:spPr>
          <a:xfrm>
            <a:off x="476250" y="476250"/>
            <a:ext cx="3971280" cy="333425"/>
          </a:xfrm>
          <a:prstGeom prst="rect">
            <a:avLst/>
          </a:prstGeom>
          <a:noFill/>
          <a:ln/>
        </p:spPr>
        <p:txBody>
          <a:bodyPr wrap="none" lIns="0" tIns="0" rIns="0" bIns="0" rtlCol="0" anchor="t">
            <a:spAutoFit/>
          </a:bodyPr>
          <a:lstStyle/>
          <a:p>
            <a:pPr algn="l">
              <a:lnSpc>
                <a:spcPts val="2625"/>
              </a:lnSpc>
            </a:pPr>
            <a:r>
              <a:rPr lang="en-US" sz="2600" kern="0" spc="-30" dirty="0">
                <a:solidFill>
                  <a:schemeClr val="accent6"/>
                </a:solidFill>
                <a:latin typeface="Rubik" pitchFamily="34" charset="0"/>
                <a:ea typeface="Rubik" pitchFamily="34" charset="-122"/>
                <a:cs typeface="Rubik" pitchFamily="34" charset="-120"/>
              </a:rPr>
              <a:t>W</a:t>
            </a:r>
            <a:r>
              <a:rPr lang="en-US" sz="2600" b="0" kern="0" spc="-30" dirty="0" smtClean="0">
                <a:solidFill>
                  <a:schemeClr val="accent6"/>
                </a:solidFill>
                <a:latin typeface="Rubik" pitchFamily="34" charset="0"/>
                <a:ea typeface="Rubik" pitchFamily="34" charset="-122"/>
                <a:cs typeface="Rubik" pitchFamily="34" charset="-120"/>
              </a:rPr>
              <a:t>hat </a:t>
            </a:r>
            <a:r>
              <a:rPr lang="en-US" sz="2600" b="0" kern="0" spc="-30" dirty="0">
                <a:solidFill>
                  <a:schemeClr val="accent6"/>
                </a:solidFill>
                <a:latin typeface="Rubik" pitchFamily="34" charset="0"/>
                <a:ea typeface="Rubik" pitchFamily="34" charset="-122"/>
                <a:cs typeface="Rubik" pitchFamily="34" charset="-120"/>
              </a:rPr>
              <a:t>is </a:t>
            </a:r>
            <a:r>
              <a:rPr lang="en-US" sz="2600" b="0" kern="0" spc="-30" dirty="0" smtClean="0">
                <a:solidFill>
                  <a:schemeClr val="accent6"/>
                </a:solidFill>
                <a:latin typeface="Rubik" pitchFamily="34" charset="0"/>
                <a:ea typeface="Rubik" pitchFamily="34" charset="-122"/>
                <a:cs typeface="Rubik" pitchFamily="34" charset="-120"/>
              </a:rPr>
              <a:t>Capture Academy?</a:t>
            </a:r>
            <a:endParaRPr lang="en-US" sz="2625" dirty="0">
              <a:solidFill>
                <a:schemeClr val="accent6"/>
              </a:solidFill>
            </a:endParaRPr>
          </a:p>
        </p:txBody>
      </p:sp>
      <p:sp>
        <p:nvSpPr>
          <p:cNvPr id="5" name="Shape 1"/>
          <p:cNvSpPr/>
          <p:nvPr/>
        </p:nvSpPr>
        <p:spPr>
          <a:xfrm>
            <a:off x="474529" y="925365"/>
            <a:ext cx="2901793" cy="0"/>
          </a:xfrm>
          <a:prstGeom prst="line">
            <a:avLst/>
          </a:prstGeom>
          <a:solidFill>
            <a:srgbClr val="023E8A"/>
          </a:solidFill>
          <a:ln w="21167">
            <a:solidFill>
              <a:srgbClr val="02033B"/>
            </a:solidFill>
            <a:prstDash val="solid"/>
            <a:headEnd type="none"/>
            <a:tailEnd type="none"/>
          </a:ln>
        </p:spPr>
        <p:txBody>
          <a:bodyPr/>
          <a:lstStyle/>
          <a:p>
            <a:endParaRPr lang="en-US"/>
          </a:p>
        </p:txBody>
      </p:sp>
      <p:sp>
        <p:nvSpPr>
          <p:cNvPr id="6" name="Text 2"/>
          <p:cNvSpPr/>
          <p:nvPr/>
        </p:nvSpPr>
        <p:spPr>
          <a:xfrm>
            <a:off x="476250" y="1156061"/>
            <a:ext cx="4572000" cy="1114425"/>
          </a:xfrm>
          <a:prstGeom prst="rect">
            <a:avLst/>
          </a:prstGeom>
          <a:noFill/>
          <a:ln/>
        </p:spPr>
        <p:txBody>
          <a:bodyPr wrap="square" lIns="0" tIns="0" rIns="0" bIns="0" rtlCol="0" anchor="t"/>
          <a:lstStyle/>
          <a:p>
            <a:r>
              <a:rPr lang="en-US" sz="1000" b="1" dirty="0" smtClean="0">
                <a:latin typeface="DM Sans"/>
                <a:ea typeface="DM Sans"/>
              </a:rPr>
              <a:t>Capture Academy is a summer camp course selling platform, </a:t>
            </a:r>
            <a:r>
              <a:rPr lang="en-US" sz="1000" b="1" dirty="0">
                <a:latin typeface="DM Sans"/>
                <a:ea typeface="DM Sans"/>
              </a:rPr>
              <a:t>where creativity meets the lens! </a:t>
            </a:r>
            <a:r>
              <a:rPr lang="en-US" sz="1000" b="1" dirty="0" smtClean="0">
                <a:latin typeface="DM Sans"/>
                <a:ea typeface="DM Sans"/>
              </a:rPr>
              <a:t>📸</a:t>
            </a:r>
          </a:p>
          <a:p>
            <a:endParaRPr lang="en-US" sz="1000" b="1" dirty="0">
              <a:latin typeface="DM Sans"/>
              <a:ea typeface="DM Sans"/>
            </a:endParaRPr>
          </a:p>
          <a:p>
            <a:r>
              <a:rPr lang="en-US" sz="1000" b="1" dirty="0">
                <a:latin typeface="DM Sans"/>
                <a:ea typeface="DM Sans"/>
              </a:rPr>
              <a:t>Capture Academy is a specialized summer camp dedicated to providing an immersive learning experience in the art of photography. Our platform is designed for enthusiasts of all skill levels, from beginners eager to grasp the fundamentals to seasoned photographers looking to refine their craft.</a:t>
            </a:r>
          </a:p>
        </p:txBody>
      </p:sp>
      <p:sp>
        <p:nvSpPr>
          <p:cNvPr id="7" name="Text 3"/>
          <p:cNvSpPr/>
          <p:nvPr/>
        </p:nvSpPr>
        <p:spPr>
          <a:xfrm>
            <a:off x="476250" y="2297970"/>
            <a:ext cx="4572000" cy="1514437"/>
          </a:xfrm>
          <a:prstGeom prst="rect">
            <a:avLst/>
          </a:prstGeom>
          <a:noFill/>
          <a:ln/>
        </p:spPr>
        <p:txBody>
          <a:bodyPr wrap="square" lIns="0" tIns="0" rIns="0" bIns="0" rtlCol="0" anchor="t"/>
          <a:lstStyle/>
          <a:p>
            <a:pPr algn="l">
              <a:lnSpc>
                <a:spcPts val="1463"/>
              </a:lnSpc>
            </a:pPr>
            <a:r>
              <a:rPr lang="en-US" sz="1000" b="1" dirty="0" smtClean="0">
                <a:solidFill>
                  <a:srgbClr val="02033B"/>
                </a:solidFill>
                <a:latin typeface="DM Sans" pitchFamily="34" charset="0"/>
                <a:ea typeface="DM Sans" pitchFamily="34" charset="-122"/>
                <a:cs typeface="DM Sans" pitchFamily="34" charset="-120"/>
              </a:rPr>
              <a:t>Capture Academy prioritizes </a:t>
            </a:r>
            <a:r>
              <a:rPr lang="en-US" sz="1000" b="1" dirty="0">
                <a:solidFill>
                  <a:srgbClr val="02033B"/>
                </a:solidFill>
                <a:latin typeface="DM Sans" pitchFamily="34" charset="0"/>
                <a:ea typeface="DM Sans" pitchFamily="34" charset="-122"/>
                <a:cs typeface="DM Sans" pitchFamily="34" charset="-120"/>
              </a:rPr>
              <a:t>your security with strong authentication and verification processes, guaranteeing a safe and trustworthy environment for all our members. Your journey begins with creating a personalized user profile, allowing you to showcase your personality and interests.</a:t>
            </a:r>
            <a:endParaRPr lang="en-US" sz="975" dirty="0"/>
          </a:p>
          <a:p>
            <a:pPr algn="l">
              <a:lnSpc>
                <a:spcPts val="1463"/>
              </a:lnSpc>
            </a:pPr>
            <a:endParaRPr lang="en-US" sz="975" dirty="0"/>
          </a:p>
          <a:p>
            <a:pPr algn="l">
              <a:lnSpc>
                <a:spcPts val="1463"/>
              </a:lnSpc>
            </a:pPr>
            <a:r>
              <a:rPr lang="en-US" sz="1000" b="1" dirty="0">
                <a:solidFill>
                  <a:srgbClr val="02033B"/>
                </a:solidFill>
                <a:latin typeface="DM Sans" pitchFamily="34" charset="0"/>
                <a:ea typeface="DM Sans" pitchFamily="34" charset="-122"/>
                <a:cs typeface="DM Sans" pitchFamily="34" charset="-120"/>
              </a:rPr>
              <a:t>​</a:t>
            </a:r>
            <a:endParaRPr lang="en-US" sz="975" dirty="0"/>
          </a:p>
          <a:p>
            <a:pPr algn="l">
              <a:lnSpc>
                <a:spcPts val="1463"/>
              </a:lnSpc>
            </a:pPr>
            <a:endParaRPr lang="en-US" sz="975" dirty="0"/>
          </a:p>
          <a:p>
            <a:pPr algn="l">
              <a:lnSpc>
                <a:spcPts val="1463"/>
              </a:lnSpc>
            </a:pPr>
            <a:r>
              <a:rPr lang="en-US" sz="1000" b="1" dirty="0">
                <a:solidFill>
                  <a:srgbClr val="02033B"/>
                </a:solidFill>
                <a:latin typeface="DM Sans" pitchFamily="34" charset="0"/>
                <a:ea typeface="DM Sans" pitchFamily="34" charset="-122"/>
                <a:cs typeface="DM Sans" pitchFamily="34" charset="-120"/>
              </a:rPr>
              <a:t>​</a:t>
            </a:r>
            <a:endParaRPr lang="en-US" sz="975" dirty="0"/>
          </a:p>
        </p:txBody>
      </p:sp>
      <p:sp>
        <p:nvSpPr>
          <p:cNvPr id="8" name="Text 4"/>
          <p:cNvSpPr/>
          <p:nvPr/>
        </p:nvSpPr>
        <p:spPr>
          <a:xfrm>
            <a:off x="474529" y="3198207"/>
            <a:ext cx="4572000" cy="928687"/>
          </a:xfrm>
          <a:prstGeom prst="rect">
            <a:avLst/>
          </a:prstGeom>
          <a:noFill/>
          <a:ln/>
        </p:spPr>
        <p:txBody>
          <a:bodyPr wrap="square" lIns="0" tIns="0" rIns="0" bIns="0" rtlCol="0" anchor="t"/>
          <a:lstStyle/>
          <a:p>
            <a:pPr algn="l">
              <a:lnSpc>
                <a:spcPts val="1463"/>
              </a:lnSpc>
            </a:pPr>
            <a:r>
              <a:rPr lang="en-US" sz="1000" b="1" dirty="0" smtClean="0">
                <a:solidFill>
                  <a:srgbClr val="02033B"/>
                </a:solidFill>
                <a:latin typeface="DM Sans" pitchFamily="34" charset="0"/>
                <a:ea typeface="DM Sans" pitchFamily="34" charset="-122"/>
                <a:cs typeface="DM Sans" pitchFamily="34" charset="-120"/>
              </a:rPr>
              <a:t>Basically ensure every students to prepared him to claim many kind of photography courses.</a:t>
            </a:r>
            <a:endParaRPr lang="en-US" sz="975" dirty="0"/>
          </a:p>
          <a:p>
            <a:pPr algn="l">
              <a:lnSpc>
                <a:spcPts val="1463"/>
              </a:lnSpc>
            </a:pPr>
            <a:endParaRPr lang="en-US" sz="975" dirty="0"/>
          </a:p>
          <a:p>
            <a:pPr algn="l">
              <a:lnSpc>
                <a:spcPts val="1463"/>
              </a:lnSpc>
            </a:pPr>
            <a:endParaRPr lang="en-US" sz="975" dirty="0"/>
          </a:p>
          <a:p>
            <a:pPr algn="l">
              <a:lnSpc>
                <a:spcPts val="1463"/>
              </a:lnSpc>
            </a:pPr>
            <a:r>
              <a:rPr lang="en-US" sz="1000" b="1" dirty="0" smtClean="0">
                <a:solidFill>
                  <a:srgbClr val="02033B"/>
                </a:solidFill>
                <a:latin typeface="DM Sans" pitchFamily="34" charset="0"/>
                <a:ea typeface="DM Sans" pitchFamily="34" charset="-122"/>
                <a:cs typeface="DM Sans" pitchFamily="34" charset="-120"/>
              </a:rPr>
              <a:t>​</a:t>
            </a:r>
            <a:endParaRPr lang="en-US" sz="975" dirty="0"/>
          </a:p>
          <a:p>
            <a:pPr algn="l">
              <a:lnSpc>
                <a:spcPts val="1463"/>
              </a:lnSpc>
            </a:pPr>
            <a:endParaRPr lang="en-US" sz="975" dirty="0"/>
          </a:p>
          <a:p>
            <a:pPr lvl="1">
              <a:lnSpc>
                <a:spcPts val="1463"/>
              </a:lnSpc>
            </a:pPr>
            <a:endParaRPr lang="en-US" sz="975" dirty="0" smtClean="0"/>
          </a:p>
          <a:p>
            <a:pPr algn="l">
              <a:lnSpc>
                <a:spcPts val="1463"/>
              </a:lnSpc>
            </a:pPr>
            <a:r>
              <a:rPr lang="en-US" sz="1000" b="1" dirty="0" smtClean="0">
                <a:solidFill>
                  <a:srgbClr val="02033B"/>
                </a:solidFill>
                <a:latin typeface="DM Sans" pitchFamily="34" charset="0"/>
                <a:ea typeface="DM Sans" pitchFamily="34" charset="-122"/>
                <a:cs typeface="DM Sans" pitchFamily="34" charset="-120"/>
              </a:rPr>
              <a:t>​</a:t>
            </a:r>
            <a:endParaRPr lang="en-US" sz="975" dirty="0"/>
          </a:p>
        </p:txBody>
      </p:sp>
      <p:sp>
        <p:nvSpPr>
          <p:cNvPr id="9" name="Text 5"/>
          <p:cNvSpPr/>
          <p:nvPr/>
        </p:nvSpPr>
        <p:spPr>
          <a:xfrm>
            <a:off x="476250" y="3850847"/>
            <a:ext cx="4572000" cy="1857375"/>
          </a:xfrm>
          <a:prstGeom prst="rect">
            <a:avLst/>
          </a:prstGeom>
          <a:noFill/>
          <a:ln/>
        </p:spPr>
        <p:txBody>
          <a:bodyPr wrap="square" lIns="0" tIns="0" rIns="0" bIns="0" rtlCol="0" anchor="t"/>
          <a:lstStyle/>
          <a:p>
            <a:pPr algn="l">
              <a:lnSpc>
                <a:spcPts val="1463"/>
              </a:lnSpc>
            </a:pPr>
            <a:endParaRPr lang="en-US" sz="975"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0" y="180577"/>
            <a:ext cx="2350442" cy="4795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59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 presetClass="entr" presetSubtype="1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checkerboard(across)">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0-#ppt_w/2"/>
                                          </p:val>
                                        </p:tav>
                                        <p:tav tm="100000">
                                          <p:val>
                                            <p:strVal val="#ppt_x"/>
                                          </p:val>
                                        </p:tav>
                                      </p:tavLst>
                                    </p:anim>
                                    <p:anim calcmode="lin" valueType="num">
                                      <p:cBhvr additive="base">
                                        <p:cTn id="32"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3">
    <p:bg>
      <p:bgPr>
        <a:solidFill>
          <a:srgbClr val="FAFDFF"/>
        </a:solidFill>
        <a:effectLst/>
      </p:bgPr>
    </p:bg>
    <p:spTree>
      <p:nvGrpSpPr>
        <p:cNvPr id="1" name=""/>
        <p:cNvGrpSpPr/>
        <p:nvPr/>
      </p:nvGrpSpPr>
      <p:grpSpPr>
        <a:xfrm>
          <a:off x="0" y="0"/>
          <a:ext cx="0" cy="0"/>
          <a:chOff x="0" y="0"/>
          <a:chExt cx="0" cy="0"/>
        </a:xfrm>
      </p:grpSpPr>
      <p:sp>
        <p:nvSpPr>
          <p:cNvPr id="3" name="Text 0"/>
          <p:cNvSpPr/>
          <p:nvPr/>
        </p:nvSpPr>
        <p:spPr>
          <a:xfrm>
            <a:off x="747152" y="323091"/>
            <a:ext cx="5486400" cy="535781"/>
          </a:xfrm>
          <a:prstGeom prst="rect">
            <a:avLst/>
          </a:prstGeom>
          <a:noFill/>
          <a:ln/>
        </p:spPr>
        <p:txBody>
          <a:bodyPr wrap="square" lIns="0" tIns="0" rIns="0" bIns="0" rtlCol="0" anchor="t"/>
          <a:lstStyle/>
          <a:p>
            <a:pPr algn="l">
              <a:lnSpc>
                <a:spcPts val="4219"/>
              </a:lnSpc>
            </a:pPr>
            <a:r>
              <a:rPr lang="en-US" sz="3400" b="0" dirty="0">
                <a:solidFill>
                  <a:schemeClr val="accent6"/>
                </a:solidFill>
                <a:latin typeface="Rubik" pitchFamily="34" charset="0"/>
                <a:ea typeface="Rubik" pitchFamily="34" charset="-122"/>
                <a:cs typeface="Rubik" pitchFamily="34" charset="-120"/>
              </a:rPr>
              <a:t>Features:</a:t>
            </a:r>
            <a:endParaRPr lang="en-US" sz="3375" dirty="0">
              <a:solidFill>
                <a:schemeClr val="accent6"/>
              </a:solidFill>
            </a:endParaRPr>
          </a:p>
        </p:txBody>
      </p:sp>
      <p:sp>
        <p:nvSpPr>
          <p:cNvPr id="4" name="Shape 1"/>
          <p:cNvSpPr/>
          <p:nvPr/>
        </p:nvSpPr>
        <p:spPr>
          <a:xfrm>
            <a:off x="747677" y="1001846"/>
            <a:ext cx="1863827" cy="0"/>
          </a:xfrm>
          <a:prstGeom prst="line">
            <a:avLst/>
          </a:prstGeom>
          <a:solidFill>
            <a:srgbClr val="023E8A"/>
          </a:solidFill>
          <a:ln w="21167">
            <a:solidFill>
              <a:srgbClr val="02033B"/>
            </a:solidFill>
            <a:prstDash val="solid"/>
            <a:headEnd type="none"/>
            <a:tailEnd type="none"/>
          </a:ln>
        </p:spPr>
        <p:txBody>
          <a:bodyPr/>
          <a:lstStyle/>
          <a:p>
            <a:endParaRPr lang="en-US"/>
          </a:p>
        </p:txBody>
      </p:sp>
      <p:sp>
        <p:nvSpPr>
          <p:cNvPr id="5" name="Shape 2"/>
          <p:cNvSpPr/>
          <p:nvPr/>
        </p:nvSpPr>
        <p:spPr>
          <a:xfrm>
            <a:off x="475791" y="1311875"/>
            <a:ext cx="274396" cy="261466"/>
          </a:xfrm>
          <a:prstGeom prst="diamond">
            <a:avLst/>
          </a:prstGeom>
          <a:solidFill>
            <a:srgbClr val="2584F8"/>
          </a:solidFill>
          <a:ln w="21167">
            <a:solidFill>
              <a:srgbClr val="02033B"/>
            </a:solidFill>
            <a:prstDash val="solid"/>
          </a:ln>
          <a:effectLst>
            <a:outerShdw blurRad="254000" dist="25400" dir="5400000" algn="bl" rotWithShape="0">
              <a:srgbClr val="000000">
                <a:alpha val="20000"/>
              </a:srgbClr>
            </a:outerShdw>
          </a:effectLst>
        </p:spPr>
        <p:txBody>
          <a:bodyPr/>
          <a:lstStyle/>
          <a:p>
            <a:endParaRPr lang="en-US"/>
          </a:p>
        </p:txBody>
      </p:sp>
      <p:sp>
        <p:nvSpPr>
          <p:cNvPr id="6" name="Text 3"/>
          <p:cNvSpPr/>
          <p:nvPr/>
        </p:nvSpPr>
        <p:spPr>
          <a:xfrm>
            <a:off x="944456" y="1698090"/>
            <a:ext cx="6400800" cy="457200"/>
          </a:xfrm>
          <a:prstGeom prst="rect">
            <a:avLst/>
          </a:prstGeom>
          <a:noFill/>
          <a:ln/>
        </p:spPr>
        <p:txBody>
          <a:bodyPr wrap="square" lIns="0" tIns="0" rIns="0" bIns="0" rtlCol="0" anchor="t"/>
          <a:lstStyle/>
          <a:p>
            <a:pPr algn="l">
              <a:lnSpc>
                <a:spcPts val="3600"/>
              </a:lnSpc>
            </a:pPr>
            <a:r>
              <a:rPr lang="en-US" sz="2400" b="1" dirty="0" smtClean="0">
                <a:solidFill>
                  <a:srgbClr val="023E8A"/>
                </a:solidFill>
                <a:latin typeface="DM Sans" pitchFamily="34" charset="0"/>
                <a:ea typeface="DM Sans" pitchFamily="34" charset="-122"/>
              </a:rPr>
              <a:t>Claim Your Class</a:t>
            </a:r>
            <a:endParaRPr lang="en-US" sz="2400" dirty="0"/>
          </a:p>
        </p:txBody>
      </p:sp>
      <p:sp>
        <p:nvSpPr>
          <p:cNvPr id="7" name="Shape 4"/>
          <p:cNvSpPr/>
          <p:nvPr/>
        </p:nvSpPr>
        <p:spPr>
          <a:xfrm>
            <a:off x="475791" y="1786977"/>
            <a:ext cx="274396" cy="261466"/>
          </a:xfrm>
          <a:prstGeom prst="diamond">
            <a:avLst/>
          </a:prstGeom>
          <a:solidFill>
            <a:srgbClr val="2584F8"/>
          </a:solidFill>
          <a:ln w="21167">
            <a:solidFill>
              <a:srgbClr val="02033B"/>
            </a:solidFill>
            <a:prstDash val="solid"/>
          </a:ln>
        </p:spPr>
        <p:txBody>
          <a:bodyPr/>
          <a:lstStyle/>
          <a:p>
            <a:endParaRPr lang="en-US"/>
          </a:p>
        </p:txBody>
      </p:sp>
      <p:sp>
        <p:nvSpPr>
          <p:cNvPr id="8" name="Text 5"/>
          <p:cNvSpPr/>
          <p:nvPr/>
        </p:nvSpPr>
        <p:spPr>
          <a:xfrm>
            <a:off x="937753" y="1211053"/>
            <a:ext cx="6400800" cy="457200"/>
          </a:xfrm>
          <a:prstGeom prst="rect">
            <a:avLst/>
          </a:prstGeom>
          <a:noFill/>
          <a:ln/>
          <a:effectLst>
            <a:outerShdw blurRad="254000" dist="25400" dir="5400000" algn="bl" rotWithShape="0">
              <a:srgbClr val="000000">
                <a:alpha val="20000"/>
              </a:srgbClr>
            </a:outerShdw>
          </a:effectLst>
        </p:spPr>
        <p:txBody>
          <a:bodyPr wrap="square" lIns="0" tIns="0" rIns="0" bIns="0" rtlCol="0" anchor="t"/>
          <a:lstStyle/>
          <a:p>
            <a:pPr algn="l">
              <a:lnSpc>
                <a:spcPts val="3600"/>
              </a:lnSpc>
            </a:pPr>
            <a:r>
              <a:rPr lang="en-US" sz="2400" b="1" dirty="0" smtClean="0">
                <a:solidFill>
                  <a:srgbClr val="023E8A"/>
                </a:solidFill>
                <a:latin typeface="DM Sans" pitchFamily="34" charset="0"/>
                <a:ea typeface="DM Sans" pitchFamily="34" charset="-122"/>
                <a:cs typeface="DM Sans" pitchFamily="34" charset="-120"/>
              </a:rPr>
              <a:t>Authenticate by Firebase</a:t>
            </a:r>
            <a:endParaRPr lang="en-US" sz="2400" dirty="0"/>
          </a:p>
        </p:txBody>
      </p:sp>
      <p:sp>
        <p:nvSpPr>
          <p:cNvPr id="9" name="Shape 6"/>
          <p:cNvSpPr/>
          <p:nvPr/>
        </p:nvSpPr>
        <p:spPr>
          <a:xfrm>
            <a:off x="475791" y="2293064"/>
            <a:ext cx="274396" cy="261466"/>
          </a:xfrm>
          <a:prstGeom prst="diamond">
            <a:avLst/>
          </a:prstGeom>
          <a:solidFill>
            <a:srgbClr val="2584F8"/>
          </a:solidFill>
          <a:ln w="21167">
            <a:solidFill>
              <a:srgbClr val="02033B"/>
            </a:solidFill>
            <a:prstDash val="solid"/>
          </a:ln>
        </p:spPr>
        <p:txBody>
          <a:bodyPr/>
          <a:lstStyle/>
          <a:p>
            <a:endParaRPr lang="en-US"/>
          </a:p>
        </p:txBody>
      </p:sp>
      <p:sp>
        <p:nvSpPr>
          <p:cNvPr id="10" name="Text 7"/>
          <p:cNvSpPr/>
          <p:nvPr/>
        </p:nvSpPr>
        <p:spPr>
          <a:xfrm>
            <a:off x="944456" y="2679280"/>
            <a:ext cx="6400800" cy="457200"/>
          </a:xfrm>
          <a:prstGeom prst="rect">
            <a:avLst/>
          </a:prstGeom>
          <a:noFill/>
          <a:ln/>
        </p:spPr>
        <p:txBody>
          <a:bodyPr wrap="square" lIns="0" tIns="0" rIns="0" bIns="0" rtlCol="0" anchor="t"/>
          <a:lstStyle/>
          <a:p>
            <a:pPr algn="l">
              <a:lnSpc>
                <a:spcPts val="3600"/>
              </a:lnSpc>
            </a:pPr>
            <a:r>
              <a:rPr lang="en-US" sz="2400" b="1" dirty="0" smtClean="0">
                <a:solidFill>
                  <a:srgbClr val="023E8A"/>
                </a:solidFill>
                <a:latin typeface="DM Sans" pitchFamily="34" charset="0"/>
                <a:ea typeface="DM Sans" pitchFamily="34" charset="-122"/>
                <a:cs typeface="DM Sans" pitchFamily="34" charset="-120"/>
              </a:rPr>
              <a:t>Online Payment</a:t>
            </a:r>
            <a:endParaRPr lang="en-US" sz="2400" dirty="0"/>
          </a:p>
        </p:txBody>
      </p:sp>
      <p:sp>
        <p:nvSpPr>
          <p:cNvPr id="11" name="Shape 8"/>
          <p:cNvSpPr/>
          <p:nvPr/>
        </p:nvSpPr>
        <p:spPr>
          <a:xfrm>
            <a:off x="475791" y="2768167"/>
            <a:ext cx="274396" cy="261466"/>
          </a:xfrm>
          <a:prstGeom prst="diamond">
            <a:avLst/>
          </a:prstGeom>
          <a:solidFill>
            <a:srgbClr val="2584F8"/>
          </a:solidFill>
          <a:ln w="21167">
            <a:solidFill>
              <a:srgbClr val="02033B"/>
            </a:solidFill>
            <a:prstDash val="solid"/>
          </a:ln>
        </p:spPr>
        <p:txBody>
          <a:bodyPr/>
          <a:lstStyle/>
          <a:p>
            <a:endParaRPr lang="en-US"/>
          </a:p>
        </p:txBody>
      </p:sp>
      <p:sp>
        <p:nvSpPr>
          <p:cNvPr id="12" name="Text 9"/>
          <p:cNvSpPr/>
          <p:nvPr/>
        </p:nvSpPr>
        <p:spPr>
          <a:xfrm>
            <a:off x="937753" y="2192243"/>
            <a:ext cx="6400800" cy="457200"/>
          </a:xfrm>
          <a:prstGeom prst="rect">
            <a:avLst/>
          </a:prstGeom>
          <a:noFill/>
          <a:ln/>
        </p:spPr>
        <p:txBody>
          <a:bodyPr wrap="square" lIns="0" tIns="0" rIns="0" bIns="0" rtlCol="0" anchor="t"/>
          <a:lstStyle/>
          <a:p>
            <a:pPr algn="l">
              <a:lnSpc>
                <a:spcPts val="3600"/>
              </a:lnSpc>
            </a:pPr>
            <a:r>
              <a:rPr lang="en-US" sz="2400" b="1" dirty="0" smtClean="0">
                <a:solidFill>
                  <a:srgbClr val="023E8A"/>
                </a:solidFill>
                <a:latin typeface="DM Sans" pitchFamily="34" charset="0"/>
                <a:ea typeface="DM Sans" pitchFamily="34" charset="-122"/>
              </a:rPr>
              <a:t>Manage all activities by admin</a:t>
            </a:r>
            <a:endParaRPr lang="en-US" sz="2400" dirty="0"/>
          </a:p>
        </p:txBody>
      </p:sp>
      <p:sp>
        <p:nvSpPr>
          <p:cNvPr id="13" name="Shape 10"/>
          <p:cNvSpPr/>
          <p:nvPr/>
        </p:nvSpPr>
        <p:spPr>
          <a:xfrm>
            <a:off x="475791" y="3284582"/>
            <a:ext cx="274396" cy="261466"/>
          </a:xfrm>
          <a:prstGeom prst="diamond">
            <a:avLst/>
          </a:prstGeom>
          <a:solidFill>
            <a:srgbClr val="2584F8"/>
          </a:solidFill>
          <a:ln w="21167">
            <a:solidFill>
              <a:srgbClr val="02033B"/>
            </a:solidFill>
            <a:prstDash val="solid"/>
          </a:ln>
        </p:spPr>
        <p:txBody>
          <a:bodyPr/>
          <a:lstStyle/>
          <a:p>
            <a:endParaRPr lang="en-US"/>
          </a:p>
        </p:txBody>
      </p:sp>
      <p:sp>
        <p:nvSpPr>
          <p:cNvPr id="16" name="Text 13"/>
          <p:cNvSpPr/>
          <p:nvPr/>
        </p:nvSpPr>
        <p:spPr>
          <a:xfrm>
            <a:off x="937753" y="3183761"/>
            <a:ext cx="5358328" cy="457200"/>
          </a:xfrm>
          <a:prstGeom prst="rect">
            <a:avLst/>
          </a:prstGeom>
          <a:noFill/>
          <a:ln/>
        </p:spPr>
        <p:txBody>
          <a:bodyPr wrap="square" lIns="0" tIns="0" rIns="0" bIns="0" rtlCol="0" anchor="t"/>
          <a:lstStyle/>
          <a:p>
            <a:pPr algn="l">
              <a:lnSpc>
                <a:spcPts val="3600"/>
              </a:lnSpc>
            </a:pPr>
            <a:r>
              <a:rPr lang="en-US" sz="2400" b="1" dirty="0" smtClean="0">
                <a:solidFill>
                  <a:srgbClr val="023E8A"/>
                </a:solidFill>
                <a:latin typeface="DM Sans" pitchFamily="34" charset="0"/>
                <a:ea typeface="DM Sans" pitchFamily="34" charset="-122"/>
                <a:cs typeface="DM Sans" pitchFamily="34" charset="-120"/>
              </a:rPr>
              <a:t>User Dashboard &amp; Admin Dashboard</a:t>
            </a:r>
            <a:endParaRPr lang="en-US" sz="2400" dirty="0"/>
          </a:p>
        </p:txBody>
      </p:sp>
      <p:pic>
        <p:nvPicPr>
          <p:cNvPr id="17" name="Image 0" descr="https://pitch-assets-ccb95893-de3f-4266-973c-20049231b248.s3.eu-west-1.amazonaws.com/d9578aff-b772-4427-ad19-2b305405b49c?pitch-bytes=2150597&amp;pitch-content-type=image%2Fjpeg"/>
          <p:cNvPicPr>
            <a:picLocks noChangeAspect="1"/>
          </p:cNvPicPr>
          <p:nvPr/>
        </p:nvPicPr>
        <p:blipFill>
          <a:blip r:embed="rId3"/>
          <a:srcRect/>
          <a:stretch/>
        </p:blipFill>
        <p:spPr>
          <a:xfrm>
            <a:off x="6296081" y="-785"/>
            <a:ext cx="3558628" cy="5337942"/>
          </a:xfrm>
          <a:prstGeom prst="rect">
            <a:avLst/>
          </a:prstGeom>
        </p:spPr>
      </p:pic>
      <p:sp>
        <p:nvSpPr>
          <p:cNvPr id="18" name="Text 14"/>
          <p:cNvSpPr/>
          <p:nvPr/>
        </p:nvSpPr>
        <p:spPr>
          <a:xfrm>
            <a:off x="944456" y="3693268"/>
            <a:ext cx="6400800" cy="457200"/>
          </a:xfrm>
          <a:prstGeom prst="rect">
            <a:avLst/>
          </a:prstGeom>
          <a:noFill/>
          <a:ln/>
        </p:spPr>
        <p:txBody>
          <a:bodyPr wrap="square" lIns="0" tIns="0" rIns="0" bIns="0" rtlCol="0" anchor="t"/>
          <a:lstStyle/>
          <a:p>
            <a:pPr>
              <a:lnSpc>
                <a:spcPts val="3600"/>
              </a:lnSpc>
            </a:pPr>
            <a:r>
              <a:rPr lang="en-US" sz="2400" b="1" dirty="0" smtClean="0">
                <a:solidFill>
                  <a:srgbClr val="023E8A"/>
                </a:solidFill>
                <a:latin typeface="DM Sans" pitchFamily="34" charset="0"/>
                <a:ea typeface="DM Sans" pitchFamily="34" charset="-122"/>
                <a:cs typeface="DM Sans" pitchFamily="34" charset="-120"/>
              </a:rPr>
              <a:t>Dark Mode.</a:t>
            </a:r>
            <a:endParaRPr lang="en-US" sz="2400" dirty="0"/>
          </a:p>
        </p:txBody>
      </p:sp>
      <p:sp>
        <p:nvSpPr>
          <p:cNvPr id="19" name="Shape 15"/>
          <p:cNvSpPr/>
          <p:nvPr/>
        </p:nvSpPr>
        <p:spPr>
          <a:xfrm>
            <a:off x="475791" y="3782155"/>
            <a:ext cx="274396" cy="261466"/>
          </a:xfrm>
          <a:prstGeom prst="diamond">
            <a:avLst/>
          </a:prstGeom>
          <a:solidFill>
            <a:srgbClr val="2584F8"/>
          </a:solidFill>
          <a:ln w="21167">
            <a:solidFill>
              <a:srgbClr val="02033B"/>
            </a:solidFill>
            <a:prstDash val="solid"/>
          </a:ln>
        </p:spPr>
        <p:txBody>
          <a:bodyPr/>
          <a:lstStyle/>
          <a:p>
            <a:endParaRPr lang="en-US"/>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 xmlns:ma14="http://schemas.microsoft.com/office/mac/drawingml/2011/main" val="0"/>
            </a:ext>
          </a:extLst>
        </p:spPr>
        <p:txBody>
          <a:bodyPr/>
          <a:lstStyle>
            <a:lvl1pPr>
              <a:defRPr sz="1300">
                <a:solidFill>
                  <a:srgbClr val="02033B"/>
                </a:solidFill>
                <a:latin typeface="Calibri"/>
                <a:ea typeface="Calibri"/>
                <a:cs typeface="Calibri"/>
              </a:defRPr>
            </a:lvl1pPr>
          </a:lstStyle>
          <a:p>
            <a:pPr algn="l"/>
            <a:fld id="{F7021451-1387-4CA6-816F-3879F97B5CBC}" type="slidenum">
              <a:rPr lang="en-US" b="0"/>
              <a:t>5</a:t>
            </a:fld>
            <a:endParaRPr lang="en-US"/>
          </a:p>
        </p:txBody>
      </p:sp>
    </p:spTree>
  </p:cSld>
  <p:clrMapOvr>
    <a:masterClrMapping/>
  </p:clrMapOvr>
  <mc:AlternateContent xmlns:mc="http://schemas.openxmlformats.org/markup-compatibility/2006">
    <mc:Choice xmlns:p14="http://schemas.microsoft.com/office/powerpoint/2010/main" Requires="p14">
      <p:transition spd="slow" p14:dur="59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900" decel="100000" fill="hold"/>
                                        <p:tgtEl>
                                          <p:spTgt spid="5"/>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5"/>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900" decel="100000" fill="hold"/>
                                        <p:tgtEl>
                                          <p:spTgt spid="8"/>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7"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900" decel="100000" fill="hold"/>
                                        <p:tgtEl>
                                          <p:spTgt spid="9"/>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par>
                                <p:cTn id="37" presetID="37"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900" decel="100000" fill="hold"/>
                                        <p:tgtEl>
                                          <p:spTgt spid="12"/>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7"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900" decel="100000" fill="hold"/>
                                        <p:tgtEl>
                                          <p:spTgt spid="11"/>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cTn>
                              </p:par>
                              <p:par>
                                <p:cTn id="51" presetID="37" presetClass="entr" presetSubtype="0"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fade">
                                      <p:cBhvr>
                                        <p:cTn id="53" dur="1000"/>
                                        <p:tgtEl>
                                          <p:spTgt spid="10"/>
                                        </p:tgtEl>
                                      </p:cBhvr>
                                    </p:animEffect>
                                    <p:anim calcmode="lin" valueType="num">
                                      <p:cBhvr>
                                        <p:cTn id="54" dur="1000" fill="hold"/>
                                        <p:tgtEl>
                                          <p:spTgt spid="10"/>
                                        </p:tgtEl>
                                        <p:attrNameLst>
                                          <p:attrName>ppt_x</p:attrName>
                                        </p:attrNameLst>
                                      </p:cBhvr>
                                      <p:tavLst>
                                        <p:tav tm="0">
                                          <p:val>
                                            <p:strVal val="#ppt_x"/>
                                          </p:val>
                                        </p:tav>
                                        <p:tav tm="100000">
                                          <p:val>
                                            <p:strVal val="#ppt_x"/>
                                          </p:val>
                                        </p:tav>
                                      </p:tavLst>
                                    </p:anim>
                                    <p:anim calcmode="lin" valueType="num">
                                      <p:cBhvr>
                                        <p:cTn id="55" dur="900" decel="100000" fill="hold"/>
                                        <p:tgtEl>
                                          <p:spTgt spid="10"/>
                                        </p:tgtEl>
                                        <p:attrNameLst>
                                          <p:attrName>ppt_y</p:attrName>
                                        </p:attrNameLst>
                                      </p:cBhvr>
                                      <p:tavLst>
                                        <p:tav tm="0">
                                          <p:val>
                                            <p:strVal val="#ppt_y+1"/>
                                          </p:val>
                                        </p:tav>
                                        <p:tav tm="100000">
                                          <p:val>
                                            <p:strVal val="#ppt_y-.03"/>
                                          </p:val>
                                        </p:tav>
                                      </p:tavLst>
                                    </p:anim>
                                    <p:anim calcmode="lin" valueType="num">
                                      <p:cBhvr>
                                        <p:cTn id="5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37" presetClass="entr" presetSubtype="0"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ppt_x</p:attrName>
                                        </p:attrNameLst>
                                      </p:cBhvr>
                                      <p:tavLst>
                                        <p:tav tm="0">
                                          <p:val>
                                            <p:strVal val="#ppt_x"/>
                                          </p:val>
                                        </p:tav>
                                        <p:tav tm="100000">
                                          <p:val>
                                            <p:strVal val="#ppt_x"/>
                                          </p:val>
                                        </p:tav>
                                      </p:tavLst>
                                    </p:anim>
                                    <p:anim calcmode="lin" valueType="num">
                                      <p:cBhvr>
                                        <p:cTn id="63" dur="900" decel="100000" fill="hold"/>
                                        <p:tgtEl>
                                          <p:spTgt spid="13"/>
                                        </p:tgtEl>
                                        <p:attrNameLst>
                                          <p:attrName>ppt_y</p:attrName>
                                        </p:attrNameLst>
                                      </p:cBhvr>
                                      <p:tavLst>
                                        <p:tav tm="0">
                                          <p:val>
                                            <p:strVal val="#ppt_y+1"/>
                                          </p:val>
                                        </p:tav>
                                        <p:tav tm="100000">
                                          <p:val>
                                            <p:strVal val="#ppt_y-.03"/>
                                          </p:val>
                                        </p:tav>
                                      </p:tavLst>
                                    </p:anim>
                                    <p:anim calcmode="lin" valueType="num">
                                      <p:cBhvr>
                                        <p:cTn id="64"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900" decel="100000" fill="hold"/>
                                        <p:tgtEl>
                                          <p:spTgt spid="16"/>
                                        </p:tgtEl>
                                        <p:attrNameLst>
                                          <p:attrName>ppt_y</p:attrName>
                                        </p:attrNameLst>
                                      </p:cBhvr>
                                      <p:tavLst>
                                        <p:tav tm="0">
                                          <p:val>
                                            <p:strVal val="#ppt_y+1"/>
                                          </p:val>
                                        </p:tav>
                                        <p:tav tm="100000">
                                          <p:val>
                                            <p:strVal val="#ppt_y-.03"/>
                                          </p:val>
                                        </p:tav>
                                      </p:tavLst>
                                    </p:anim>
                                    <p:anim calcmode="lin" valueType="num">
                                      <p:cBhvr>
                                        <p:cTn id="70"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37" presetClass="entr" presetSubtype="0"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1000"/>
                                        <p:tgtEl>
                                          <p:spTgt spid="19"/>
                                        </p:tgtEl>
                                      </p:cBhvr>
                                    </p:animEffect>
                                    <p:anim calcmode="lin" valueType="num">
                                      <p:cBhvr>
                                        <p:cTn id="76" dur="1000" fill="hold"/>
                                        <p:tgtEl>
                                          <p:spTgt spid="19"/>
                                        </p:tgtEl>
                                        <p:attrNameLst>
                                          <p:attrName>ppt_x</p:attrName>
                                        </p:attrNameLst>
                                      </p:cBhvr>
                                      <p:tavLst>
                                        <p:tav tm="0">
                                          <p:val>
                                            <p:strVal val="#ppt_x"/>
                                          </p:val>
                                        </p:tav>
                                        <p:tav tm="100000">
                                          <p:val>
                                            <p:strVal val="#ppt_x"/>
                                          </p:val>
                                        </p:tav>
                                      </p:tavLst>
                                    </p:anim>
                                    <p:anim calcmode="lin" valueType="num">
                                      <p:cBhvr>
                                        <p:cTn id="77" dur="900" decel="100000" fill="hold"/>
                                        <p:tgtEl>
                                          <p:spTgt spid="19"/>
                                        </p:tgtEl>
                                        <p:attrNameLst>
                                          <p:attrName>ppt_y</p:attrName>
                                        </p:attrNameLst>
                                      </p:cBhvr>
                                      <p:tavLst>
                                        <p:tav tm="0">
                                          <p:val>
                                            <p:strVal val="#ppt_y+1"/>
                                          </p:val>
                                        </p:tav>
                                        <p:tav tm="100000">
                                          <p:val>
                                            <p:strVal val="#ppt_y-.03"/>
                                          </p:val>
                                        </p:tav>
                                      </p:tavLst>
                                    </p:anim>
                                    <p:anim calcmode="lin" valueType="num">
                                      <p:cBhvr>
                                        <p:cTn id="78" dur="100" accel="100000" fill="hold">
                                          <p:stCondLst>
                                            <p:cond delay="900"/>
                                          </p:stCondLst>
                                        </p:cTn>
                                        <p:tgtEl>
                                          <p:spTgt spid="19"/>
                                        </p:tgtEl>
                                        <p:attrNameLst>
                                          <p:attrName>ppt_y</p:attrName>
                                        </p:attrNameLst>
                                      </p:cBhvr>
                                      <p:tavLst>
                                        <p:tav tm="0">
                                          <p:val>
                                            <p:strVal val="#ppt_y-.03"/>
                                          </p:val>
                                        </p:tav>
                                        <p:tav tm="100000">
                                          <p:val>
                                            <p:strVal val="#ppt_y"/>
                                          </p:val>
                                        </p:tav>
                                      </p:tavLst>
                                    </p:anim>
                                  </p:childTnLst>
                                </p:cTn>
                              </p:par>
                              <p:par>
                                <p:cTn id="79" presetID="37" presetClass="entr" presetSubtype="0" fill="hold" grpId="0"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fade">
                                      <p:cBhvr>
                                        <p:cTn id="81" dur="1000"/>
                                        <p:tgtEl>
                                          <p:spTgt spid="18"/>
                                        </p:tgtEl>
                                      </p:cBhvr>
                                    </p:animEffect>
                                    <p:anim calcmode="lin" valueType="num">
                                      <p:cBhvr>
                                        <p:cTn id="82" dur="1000" fill="hold"/>
                                        <p:tgtEl>
                                          <p:spTgt spid="18"/>
                                        </p:tgtEl>
                                        <p:attrNameLst>
                                          <p:attrName>ppt_x</p:attrName>
                                        </p:attrNameLst>
                                      </p:cBhvr>
                                      <p:tavLst>
                                        <p:tav tm="0">
                                          <p:val>
                                            <p:strVal val="#ppt_x"/>
                                          </p:val>
                                        </p:tav>
                                        <p:tav tm="100000">
                                          <p:val>
                                            <p:strVal val="#ppt_x"/>
                                          </p:val>
                                        </p:tav>
                                      </p:tavLst>
                                    </p:anim>
                                    <p:anim calcmode="lin" valueType="num">
                                      <p:cBhvr>
                                        <p:cTn id="83" dur="900" decel="100000" fill="hold"/>
                                        <p:tgtEl>
                                          <p:spTgt spid="18"/>
                                        </p:tgtEl>
                                        <p:attrNameLst>
                                          <p:attrName>ppt_y</p:attrName>
                                        </p:attrNameLst>
                                      </p:cBhvr>
                                      <p:tavLst>
                                        <p:tav tm="0">
                                          <p:val>
                                            <p:strVal val="#ppt_y+1"/>
                                          </p:val>
                                        </p:tav>
                                        <p:tav tm="100000">
                                          <p:val>
                                            <p:strVal val="#ppt_y-.03"/>
                                          </p:val>
                                        </p:tav>
                                      </p:tavLst>
                                    </p:anim>
                                    <p:anim calcmode="lin" valueType="num">
                                      <p:cBhvr>
                                        <p:cTn id="84"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6" grpId="0" animBg="1"/>
      <p:bldP spid="18" grpId="0" animBg="1"/>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4">
    <p:bg>
      <p:bgPr>
        <a:solidFill>
          <a:srgbClr val="FAFDFF"/>
        </a:solidFill>
        <a:effectLst/>
      </p:bgPr>
    </p:bg>
    <p:spTree>
      <p:nvGrpSpPr>
        <p:cNvPr id="1" name=""/>
        <p:cNvGrpSpPr/>
        <p:nvPr/>
      </p:nvGrpSpPr>
      <p:grpSpPr>
        <a:xfrm>
          <a:off x="0" y="0"/>
          <a:ext cx="0" cy="0"/>
          <a:chOff x="0" y="0"/>
          <a:chExt cx="0" cy="0"/>
        </a:xfrm>
      </p:grpSpPr>
      <p:sp>
        <p:nvSpPr>
          <p:cNvPr id="3" name="Text 0"/>
          <p:cNvSpPr/>
          <p:nvPr/>
        </p:nvSpPr>
        <p:spPr>
          <a:xfrm>
            <a:off x="476631" y="476055"/>
            <a:ext cx="5486400" cy="428625"/>
          </a:xfrm>
          <a:prstGeom prst="rect">
            <a:avLst/>
          </a:prstGeom>
          <a:noFill/>
          <a:ln/>
        </p:spPr>
        <p:txBody>
          <a:bodyPr wrap="square" lIns="0" tIns="0" rIns="0" bIns="0" rtlCol="0" anchor="t"/>
          <a:lstStyle/>
          <a:p>
            <a:pPr algn="l">
              <a:lnSpc>
                <a:spcPts val="3375"/>
              </a:lnSpc>
            </a:pPr>
            <a:r>
              <a:rPr lang="en-US" sz="3400" b="0" kern="0" spc="-30" dirty="0">
                <a:solidFill>
                  <a:schemeClr val="accent6"/>
                </a:solidFill>
                <a:latin typeface="Rubik" pitchFamily="34" charset="0"/>
                <a:ea typeface="Rubik" pitchFamily="34" charset="-122"/>
                <a:cs typeface="Rubik" pitchFamily="34" charset="-120"/>
              </a:rPr>
              <a:t>Used Technology</a:t>
            </a:r>
            <a:endParaRPr lang="en-US" sz="3375" dirty="0">
              <a:solidFill>
                <a:schemeClr val="accent6"/>
              </a:solidFill>
            </a:endParaRPr>
          </a:p>
        </p:txBody>
      </p:sp>
      <p:sp>
        <p:nvSpPr>
          <p:cNvPr id="4" name="Shape 1"/>
          <p:cNvSpPr/>
          <p:nvPr/>
        </p:nvSpPr>
        <p:spPr>
          <a:xfrm>
            <a:off x="498341" y="1021738"/>
            <a:ext cx="3243537" cy="0"/>
          </a:xfrm>
          <a:prstGeom prst="line">
            <a:avLst/>
          </a:prstGeom>
          <a:solidFill>
            <a:srgbClr val="023E8A"/>
          </a:solidFill>
          <a:ln w="21167">
            <a:solidFill>
              <a:srgbClr val="02033B"/>
            </a:solidFill>
            <a:prstDash val="solid"/>
            <a:headEnd type="none"/>
            <a:tailEnd type="none"/>
          </a:ln>
        </p:spPr>
        <p:txBody>
          <a:bodyPr/>
          <a:lstStyle/>
          <a:p>
            <a:endParaRPr lang="en-US"/>
          </a:p>
        </p:txBody>
      </p:sp>
      <p:sp>
        <p:nvSpPr>
          <p:cNvPr id="5" name="Shape 2"/>
          <p:cNvSpPr/>
          <p:nvPr/>
        </p:nvSpPr>
        <p:spPr>
          <a:xfrm>
            <a:off x="337929" y="1444330"/>
            <a:ext cx="360726" cy="343729"/>
          </a:xfrm>
          <a:prstGeom prst="diamond">
            <a:avLst/>
          </a:prstGeom>
          <a:solidFill>
            <a:srgbClr val="2584F8"/>
          </a:solidFill>
          <a:ln w="5292">
            <a:solidFill>
              <a:srgbClr val="02033B"/>
            </a:solidFill>
            <a:prstDash val="solid"/>
          </a:ln>
          <a:effectLst>
            <a:outerShdw blurRad="254000" dist="25400" dir="5400000" algn="bl" rotWithShape="0">
              <a:srgbClr val="000000">
                <a:alpha val="20000"/>
              </a:srgbClr>
            </a:outerShdw>
          </a:effectLst>
        </p:spPr>
        <p:txBody>
          <a:bodyPr/>
          <a:lstStyle/>
          <a:p>
            <a:endParaRPr lang="en-US"/>
          </a:p>
        </p:txBody>
      </p:sp>
      <p:sp>
        <p:nvSpPr>
          <p:cNvPr id="6" name="Text 3"/>
          <p:cNvSpPr/>
          <p:nvPr/>
        </p:nvSpPr>
        <p:spPr>
          <a:xfrm>
            <a:off x="782662" y="1379705"/>
            <a:ext cx="1828800" cy="457200"/>
          </a:xfrm>
          <a:prstGeom prst="rect">
            <a:avLst/>
          </a:prstGeom>
          <a:noFill/>
          <a:ln/>
          <a:effectLst>
            <a:outerShdw blurRad="254000" dist="25400" dir="5400000" algn="bl" rotWithShape="0">
              <a:srgbClr val="000000">
                <a:alpha val="20000"/>
              </a:srgbClr>
            </a:outerShdw>
          </a:effectLst>
        </p:spPr>
        <p:txBody>
          <a:bodyPr wrap="square" lIns="0" tIns="0" rIns="0" bIns="0" rtlCol="0" anchor="t"/>
          <a:lstStyle/>
          <a:p>
            <a:pPr algn="l">
              <a:lnSpc>
                <a:spcPts val="3600"/>
              </a:lnSpc>
            </a:pPr>
            <a:r>
              <a:rPr lang="en-US" sz="2400" b="1" dirty="0">
                <a:solidFill>
                  <a:srgbClr val="023E8A"/>
                </a:solidFill>
                <a:latin typeface="DM Sans" pitchFamily="34" charset="0"/>
                <a:ea typeface="DM Sans" pitchFamily="34" charset="-122"/>
                <a:cs typeface="DM Sans" pitchFamily="34" charset="-120"/>
              </a:rPr>
              <a:t>HTML</a:t>
            </a:r>
            <a:endParaRPr lang="en-US" sz="2400" dirty="0"/>
          </a:p>
        </p:txBody>
      </p:sp>
      <p:pic>
        <p:nvPicPr>
          <p:cNvPr id="7" name="Image 0" descr="https://pitch-assets-ccb95893-de3f-4266-973c-20049231b248.s3.eu-west-1.amazonaws.com/ea6922e9-4c7f-4ff9-b8d3-3b22d16cb8b2?pitch-bytes=2854864&amp;pitch-content-type=image%2Fjpeg"/>
          <p:cNvPicPr>
            <a:picLocks noChangeAspect="1"/>
          </p:cNvPicPr>
          <p:nvPr/>
        </p:nvPicPr>
        <p:blipFill>
          <a:blip r:embed="rId3"/>
          <a:srcRect l="18821" b="4982"/>
          <a:stretch/>
        </p:blipFill>
        <p:spPr>
          <a:xfrm>
            <a:off x="6213427" y="0"/>
            <a:ext cx="2929295" cy="5143500"/>
          </a:xfrm>
          <a:prstGeom prst="rect">
            <a:avLst/>
          </a:prstGeom>
        </p:spPr>
      </p:pic>
      <p:sp>
        <p:nvSpPr>
          <p:cNvPr id="8" name="Shape 4"/>
          <p:cNvSpPr/>
          <p:nvPr/>
        </p:nvSpPr>
        <p:spPr>
          <a:xfrm>
            <a:off x="337929" y="1901819"/>
            <a:ext cx="360726" cy="343729"/>
          </a:xfrm>
          <a:prstGeom prst="diamond">
            <a:avLst/>
          </a:prstGeom>
          <a:solidFill>
            <a:srgbClr val="2584F8"/>
          </a:solidFill>
          <a:ln w="5292">
            <a:solidFill>
              <a:srgbClr val="02033B"/>
            </a:solidFill>
            <a:prstDash val="solid"/>
          </a:ln>
          <a:effectLst>
            <a:outerShdw blurRad="254000" dist="25400" dir="5400000" algn="bl" rotWithShape="0">
              <a:srgbClr val="000000">
                <a:alpha val="20000"/>
              </a:srgbClr>
            </a:outerShdw>
          </a:effectLst>
        </p:spPr>
        <p:txBody>
          <a:bodyPr/>
          <a:lstStyle/>
          <a:p>
            <a:endParaRPr lang="en-US"/>
          </a:p>
        </p:txBody>
      </p:sp>
      <p:sp>
        <p:nvSpPr>
          <p:cNvPr id="9" name="Text 5"/>
          <p:cNvSpPr/>
          <p:nvPr/>
        </p:nvSpPr>
        <p:spPr>
          <a:xfrm>
            <a:off x="782662" y="1837194"/>
            <a:ext cx="1828800" cy="457200"/>
          </a:xfrm>
          <a:prstGeom prst="rect">
            <a:avLst/>
          </a:prstGeom>
          <a:noFill/>
          <a:ln/>
          <a:effectLst>
            <a:outerShdw blurRad="254000" dist="25400" dir="5400000" algn="bl" rotWithShape="0">
              <a:srgbClr val="000000">
                <a:alpha val="20000"/>
              </a:srgbClr>
            </a:outerShdw>
          </a:effectLst>
        </p:spPr>
        <p:txBody>
          <a:bodyPr wrap="square" lIns="0" tIns="0" rIns="0" bIns="0" rtlCol="0" anchor="t"/>
          <a:lstStyle/>
          <a:p>
            <a:pPr algn="l">
              <a:lnSpc>
                <a:spcPts val="3600"/>
              </a:lnSpc>
            </a:pPr>
            <a:r>
              <a:rPr lang="en-US" sz="2400" b="1" dirty="0" smtClean="0">
                <a:solidFill>
                  <a:srgbClr val="023E8A"/>
                </a:solidFill>
                <a:latin typeface="DM Sans" pitchFamily="34" charset="0"/>
                <a:ea typeface="DM Sans" pitchFamily="34" charset="-122"/>
                <a:cs typeface="DM Sans" pitchFamily="34" charset="-120"/>
              </a:rPr>
              <a:t>CSS(</a:t>
            </a:r>
            <a:r>
              <a:rPr lang="en-US" b="1" dirty="0" smtClean="0">
                <a:solidFill>
                  <a:srgbClr val="023E8A"/>
                </a:solidFill>
                <a:latin typeface="DM Sans" pitchFamily="34" charset="0"/>
                <a:ea typeface="DM Sans" pitchFamily="34" charset="-122"/>
                <a:cs typeface="DM Sans" pitchFamily="34" charset="-120"/>
              </a:rPr>
              <a:t>Tailwind</a:t>
            </a:r>
            <a:r>
              <a:rPr lang="en-US" sz="2400" b="1" dirty="0" smtClean="0">
                <a:solidFill>
                  <a:srgbClr val="023E8A"/>
                </a:solidFill>
                <a:latin typeface="DM Sans" pitchFamily="34" charset="0"/>
                <a:ea typeface="DM Sans" pitchFamily="34" charset="-122"/>
                <a:cs typeface="DM Sans" pitchFamily="34" charset="-120"/>
              </a:rPr>
              <a:t>)</a:t>
            </a:r>
            <a:endParaRPr lang="en-US" sz="2400" dirty="0"/>
          </a:p>
        </p:txBody>
      </p:sp>
      <p:sp>
        <p:nvSpPr>
          <p:cNvPr id="10" name="Shape 6"/>
          <p:cNvSpPr/>
          <p:nvPr/>
        </p:nvSpPr>
        <p:spPr>
          <a:xfrm>
            <a:off x="337929" y="2362110"/>
            <a:ext cx="360726" cy="343729"/>
          </a:xfrm>
          <a:prstGeom prst="diamond">
            <a:avLst/>
          </a:prstGeom>
          <a:solidFill>
            <a:srgbClr val="2584F8"/>
          </a:solidFill>
          <a:ln w="5292">
            <a:solidFill>
              <a:srgbClr val="02033B"/>
            </a:solidFill>
            <a:prstDash val="solid"/>
          </a:ln>
          <a:effectLst>
            <a:outerShdw blurRad="254000" dist="25400" dir="5400000" algn="bl" rotWithShape="0">
              <a:srgbClr val="000000">
                <a:alpha val="20000"/>
              </a:srgbClr>
            </a:outerShdw>
          </a:effectLst>
        </p:spPr>
        <p:txBody>
          <a:bodyPr/>
          <a:lstStyle/>
          <a:p>
            <a:endParaRPr lang="en-US"/>
          </a:p>
        </p:txBody>
      </p:sp>
      <p:sp>
        <p:nvSpPr>
          <p:cNvPr id="11" name="Text 7"/>
          <p:cNvSpPr/>
          <p:nvPr/>
        </p:nvSpPr>
        <p:spPr>
          <a:xfrm>
            <a:off x="782662" y="2297485"/>
            <a:ext cx="2743200" cy="457200"/>
          </a:xfrm>
          <a:prstGeom prst="rect">
            <a:avLst/>
          </a:prstGeom>
          <a:noFill/>
          <a:ln/>
          <a:effectLst>
            <a:outerShdw blurRad="254000" dist="25400" dir="5400000" algn="bl" rotWithShape="0">
              <a:srgbClr val="000000">
                <a:alpha val="20000"/>
              </a:srgbClr>
            </a:outerShdw>
          </a:effectLst>
        </p:spPr>
        <p:txBody>
          <a:bodyPr wrap="square" lIns="0" tIns="0" rIns="0" bIns="0" rtlCol="0" anchor="t"/>
          <a:lstStyle/>
          <a:p>
            <a:pPr algn="l">
              <a:lnSpc>
                <a:spcPts val="3600"/>
              </a:lnSpc>
            </a:pPr>
            <a:r>
              <a:rPr lang="en-US" sz="2400" b="1" dirty="0" smtClean="0">
                <a:solidFill>
                  <a:srgbClr val="023E8A"/>
                </a:solidFill>
                <a:latin typeface="DM Sans" pitchFamily="34" charset="0"/>
                <a:ea typeface="DM Sans" pitchFamily="34" charset="-122"/>
                <a:cs typeface="DM Sans" pitchFamily="34" charset="-120"/>
              </a:rPr>
              <a:t>JavaScript</a:t>
            </a:r>
            <a:endParaRPr lang="en-US" sz="2400" dirty="0"/>
          </a:p>
        </p:txBody>
      </p:sp>
      <p:sp>
        <p:nvSpPr>
          <p:cNvPr id="12" name="Shape 8"/>
          <p:cNvSpPr/>
          <p:nvPr/>
        </p:nvSpPr>
        <p:spPr>
          <a:xfrm>
            <a:off x="337929" y="2819599"/>
            <a:ext cx="360726" cy="343729"/>
          </a:xfrm>
          <a:prstGeom prst="diamond">
            <a:avLst/>
          </a:prstGeom>
          <a:solidFill>
            <a:srgbClr val="2584F8"/>
          </a:solidFill>
          <a:ln w="5292">
            <a:solidFill>
              <a:srgbClr val="02033B"/>
            </a:solidFill>
            <a:prstDash val="solid"/>
          </a:ln>
          <a:effectLst>
            <a:outerShdw blurRad="254000" dist="25400" dir="5400000" algn="bl" rotWithShape="0">
              <a:srgbClr val="000000">
                <a:alpha val="20000"/>
              </a:srgbClr>
            </a:outerShdw>
          </a:effectLst>
        </p:spPr>
        <p:txBody>
          <a:bodyPr/>
          <a:lstStyle/>
          <a:p>
            <a:endParaRPr lang="en-US"/>
          </a:p>
        </p:txBody>
      </p:sp>
      <p:sp>
        <p:nvSpPr>
          <p:cNvPr id="13" name="Text 9"/>
          <p:cNvSpPr/>
          <p:nvPr/>
        </p:nvSpPr>
        <p:spPr>
          <a:xfrm>
            <a:off x="782662" y="2754974"/>
            <a:ext cx="1828800" cy="457200"/>
          </a:xfrm>
          <a:prstGeom prst="rect">
            <a:avLst/>
          </a:prstGeom>
          <a:noFill/>
          <a:ln/>
          <a:effectLst>
            <a:outerShdw blurRad="254000" dist="25400" dir="5400000" algn="bl" rotWithShape="0">
              <a:srgbClr val="000000">
                <a:alpha val="20000"/>
              </a:srgbClr>
            </a:outerShdw>
          </a:effectLst>
        </p:spPr>
        <p:txBody>
          <a:bodyPr wrap="square" lIns="0" tIns="0" rIns="0" bIns="0" rtlCol="0" anchor="t"/>
          <a:lstStyle/>
          <a:p>
            <a:pPr algn="l">
              <a:lnSpc>
                <a:spcPts val="3600"/>
              </a:lnSpc>
            </a:pPr>
            <a:r>
              <a:rPr lang="en-US" sz="2400" b="1" dirty="0" smtClean="0">
                <a:solidFill>
                  <a:srgbClr val="023E8A"/>
                </a:solidFill>
                <a:latin typeface="DM Sans" pitchFamily="34" charset="0"/>
                <a:ea typeface="DM Sans" pitchFamily="34" charset="-122"/>
                <a:cs typeface="DM Sans" pitchFamily="34" charset="-120"/>
              </a:rPr>
              <a:t>React.js</a:t>
            </a:r>
            <a:endParaRPr lang="en-US" sz="2400" dirty="0"/>
          </a:p>
        </p:txBody>
      </p:sp>
      <p:sp>
        <p:nvSpPr>
          <p:cNvPr id="14" name="Shape 10"/>
          <p:cNvSpPr/>
          <p:nvPr/>
        </p:nvSpPr>
        <p:spPr>
          <a:xfrm>
            <a:off x="337929" y="3279890"/>
            <a:ext cx="360726" cy="343729"/>
          </a:xfrm>
          <a:prstGeom prst="diamond">
            <a:avLst/>
          </a:prstGeom>
          <a:solidFill>
            <a:srgbClr val="2584F8"/>
          </a:solidFill>
          <a:ln w="5292">
            <a:solidFill>
              <a:srgbClr val="02033B"/>
            </a:solidFill>
            <a:prstDash val="solid"/>
          </a:ln>
          <a:effectLst>
            <a:outerShdw blurRad="254000" dist="25400" dir="5400000" algn="bl" rotWithShape="0">
              <a:srgbClr val="000000">
                <a:alpha val="20000"/>
              </a:srgbClr>
            </a:outerShdw>
          </a:effectLst>
        </p:spPr>
        <p:txBody>
          <a:bodyPr/>
          <a:lstStyle/>
          <a:p>
            <a:endParaRPr lang="en-US"/>
          </a:p>
        </p:txBody>
      </p:sp>
      <p:sp>
        <p:nvSpPr>
          <p:cNvPr id="15" name="Text 11"/>
          <p:cNvSpPr/>
          <p:nvPr/>
        </p:nvSpPr>
        <p:spPr>
          <a:xfrm>
            <a:off x="782662" y="3215265"/>
            <a:ext cx="1828800" cy="457200"/>
          </a:xfrm>
          <a:prstGeom prst="rect">
            <a:avLst/>
          </a:prstGeom>
          <a:noFill/>
          <a:ln/>
          <a:effectLst>
            <a:outerShdw blurRad="254000" dist="25400" dir="5400000" algn="bl" rotWithShape="0">
              <a:srgbClr val="000000">
                <a:alpha val="20000"/>
              </a:srgbClr>
            </a:outerShdw>
          </a:effectLst>
        </p:spPr>
        <p:txBody>
          <a:bodyPr wrap="square" lIns="0" tIns="0" rIns="0" bIns="0" rtlCol="0" anchor="t"/>
          <a:lstStyle/>
          <a:p>
            <a:pPr algn="l">
              <a:lnSpc>
                <a:spcPts val="3600"/>
              </a:lnSpc>
            </a:pPr>
            <a:r>
              <a:rPr lang="en-US" sz="2400" b="1" dirty="0" smtClean="0">
                <a:solidFill>
                  <a:srgbClr val="023E8A"/>
                </a:solidFill>
                <a:latin typeface="DM Sans" pitchFamily="34" charset="0"/>
                <a:ea typeface="DM Sans" pitchFamily="34" charset="-122"/>
                <a:cs typeface="DM Sans" pitchFamily="34" charset="-120"/>
              </a:rPr>
              <a:t>Node.js</a:t>
            </a:r>
            <a:endParaRPr lang="en-US" sz="2400" dirty="0"/>
          </a:p>
        </p:txBody>
      </p:sp>
      <p:sp>
        <p:nvSpPr>
          <p:cNvPr id="16" name="Shape 12"/>
          <p:cNvSpPr/>
          <p:nvPr/>
        </p:nvSpPr>
        <p:spPr>
          <a:xfrm>
            <a:off x="337929" y="3737379"/>
            <a:ext cx="360726" cy="343729"/>
          </a:xfrm>
          <a:prstGeom prst="diamond">
            <a:avLst/>
          </a:prstGeom>
          <a:solidFill>
            <a:srgbClr val="2584F8"/>
          </a:solidFill>
          <a:ln w="5292">
            <a:solidFill>
              <a:srgbClr val="02033B"/>
            </a:solidFill>
            <a:prstDash val="solid"/>
          </a:ln>
          <a:effectLst>
            <a:outerShdw blurRad="254000" dist="25400" dir="5400000" algn="bl" rotWithShape="0">
              <a:srgbClr val="000000">
                <a:alpha val="20000"/>
              </a:srgbClr>
            </a:outerShdw>
          </a:effectLst>
        </p:spPr>
        <p:txBody>
          <a:bodyPr/>
          <a:lstStyle/>
          <a:p>
            <a:endParaRPr lang="en-US"/>
          </a:p>
        </p:txBody>
      </p:sp>
      <p:sp>
        <p:nvSpPr>
          <p:cNvPr id="17" name="Text 13"/>
          <p:cNvSpPr/>
          <p:nvPr/>
        </p:nvSpPr>
        <p:spPr>
          <a:xfrm>
            <a:off x="782662" y="3672754"/>
            <a:ext cx="2743200" cy="457200"/>
          </a:xfrm>
          <a:prstGeom prst="rect">
            <a:avLst/>
          </a:prstGeom>
          <a:noFill/>
          <a:ln/>
          <a:effectLst>
            <a:outerShdw blurRad="254000" dist="25400" dir="5400000" algn="bl" rotWithShape="0">
              <a:srgbClr val="000000">
                <a:alpha val="20000"/>
              </a:srgbClr>
            </a:outerShdw>
          </a:effectLst>
        </p:spPr>
        <p:txBody>
          <a:bodyPr wrap="square" lIns="0" tIns="0" rIns="0" bIns="0" rtlCol="0" anchor="t"/>
          <a:lstStyle/>
          <a:p>
            <a:pPr algn="l">
              <a:lnSpc>
                <a:spcPts val="3600"/>
              </a:lnSpc>
            </a:pPr>
            <a:r>
              <a:rPr lang="en-US" sz="2400" b="1" dirty="0" smtClean="0">
                <a:solidFill>
                  <a:srgbClr val="023E8A"/>
                </a:solidFill>
                <a:latin typeface="DM Sans" pitchFamily="34" charset="0"/>
                <a:ea typeface="DM Sans" pitchFamily="34" charset="-122"/>
                <a:cs typeface="DM Sans" pitchFamily="34" charset="-120"/>
              </a:rPr>
              <a:t>Express.js</a:t>
            </a:r>
            <a:endParaRPr lang="en-US" sz="2400" dirty="0"/>
          </a:p>
        </p:txBody>
      </p:sp>
      <p:sp>
        <p:nvSpPr>
          <p:cNvPr id="18" name="Shape 14"/>
          <p:cNvSpPr/>
          <p:nvPr/>
        </p:nvSpPr>
        <p:spPr>
          <a:xfrm>
            <a:off x="3069418" y="1444330"/>
            <a:ext cx="360726" cy="343729"/>
          </a:xfrm>
          <a:prstGeom prst="diamond">
            <a:avLst/>
          </a:prstGeom>
          <a:solidFill>
            <a:srgbClr val="2584F8"/>
          </a:solidFill>
          <a:ln w="5292">
            <a:solidFill>
              <a:srgbClr val="02033B"/>
            </a:solidFill>
            <a:prstDash val="solid"/>
          </a:ln>
          <a:effectLst>
            <a:outerShdw blurRad="254000" dist="25400" dir="5400000" algn="bl" rotWithShape="0">
              <a:srgbClr val="000000">
                <a:alpha val="20000"/>
              </a:srgbClr>
            </a:outerShdw>
          </a:effectLst>
        </p:spPr>
        <p:txBody>
          <a:bodyPr/>
          <a:lstStyle/>
          <a:p>
            <a:endParaRPr lang="en-US"/>
          </a:p>
        </p:txBody>
      </p:sp>
      <p:sp>
        <p:nvSpPr>
          <p:cNvPr id="19" name="Text 15"/>
          <p:cNvSpPr/>
          <p:nvPr/>
        </p:nvSpPr>
        <p:spPr>
          <a:xfrm>
            <a:off x="3514151" y="1379705"/>
            <a:ext cx="1828800" cy="457200"/>
          </a:xfrm>
          <a:prstGeom prst="rect">
            <a:avLst/>
          </a:prstGeom>
          <a:noFill/>
          <a:ln/>
          <a:effectLst>
            <a:outerShdw blurRad="254000" dist="25400" dir="5400000" algn="bl" rotWithShape="0">
              <a:srgbClr val="000000">
                <a:alpha val="20000"/>
              </a:srgbClr>
            </a:outerShdw>
          </a:effectLst>
        </p:spPr>
        <p:txBody>
          <a:bodyPr wrap="square" lIns="0" tIns="0" rIns="0" bIns="0" rtlCol="0" anchor="t"/>
          <a:lstStyle/>
          <a:p>
            <a:pPr algn="l">
              <a:lnSpc>
                <a:spcPts val="3600"/>
              </a:lnSpc>
            </a:pPr>
            <a:r>
              <a:rPr lang="en-US" sz="2400" b="1" dirty="0" err="1" smtClean="0">
                <a:solidFill>
                  <a:srgbClr val="023E8A"/>
                </a:solidFill>
                <a:latin typeface="DM Sans" pitchFamily="34" charset="0"/>
                <a:ea typeface="DM Sans" pitchFamily="34" charset="-122"/>
                <a:cs typeface="DM Sans" pitchFamily="34" charset="-120"/>
              </a:rPr>
              <a:t>MongoDB</a:t>
            </a:r>
            <a:endParaRPr lang="en-US" sz="2400" dirty="0"/>
          </a:p>
        </p:txBody>
      </p:sp>
      <p:sp>
        <p:nvSpPr>
          <p:cNvPr id="20" name="Shape 16"/>
          <p:cNvSpPr/>
          <p:nvPr/>
        </p:nvSpPr>
        <p:spPr>
          <a:xfrm>
            <a:off x="3069418" y="1901819"/>
            <a:ext cx="360726" cy="343729"/>
          </a:xfrm>
          <a:prstGeom prst="diamond">
            <a:avLst/>
          </a:prstGeom>
          <a:solidFill>
            <a:srgbClr val="2584F8"/>
          </a:solidFill>
          <a:ln w="5292">
            <a:solidFill>
              <a:srgbClr val="02033B"/>
            </a:solidFill>
            <a:prstDash val="solid"/>
          </a:ln>
          <a:effectLst>
            <a:outerShdw blurRad="254000" dist="25400" dir="5400000" algn="bl" rotWithShape="0">
              <a:srgbClr val="000000">
                <a:alpha val="20000"/>
              </a:srgbClr>
            </a:outerShdw>
          </a:effectLst>
        </p:spPr>
        <p:txBody>
          <a:bodyPr/>
          <a:lstStyle/>
          <a:p>
            <a:endParaRPr lang="en-US"/>
          </a:p>
        </p:txBody>
      </p:sp>
      <p:sp>
        <p:nvSpPr>
          <p:cNvPr id="21" name="Text 17"/>
          <p:cNvSpPr/>
          <p:nvPr/>
        </p:nvSpPr>
        <p:spPr>
          <a:xfrm>
            <a:off x="3514151" y="1837194"/>
            <a:ext cx="1828800" cy="457200"/>
          </a:xfrm>
          <a:prstGeom prst="rect">
            <a:avLst/>
          </a:prstGeom>
          <a:noFill/>
          <a:ln/>
          <a:effectLst>
            <a:outerShdw blurRad="254000" dist="25400" dir="5400000" algn="bl" rotWithShape="0">
              <a:srgbClr val="000000">
                <a:alpha val="20000"/>
              </a:srgbClr>
            </a:outerShdw>
          </a:effectLst>
        </p:spPr>
        <p:txBody>
          <a:bodyPr wrap="square" lIns="0" tIns="0" rIns="0" bIns="0" rtlCol="0" anchor="t"/>
          <a:lstStyle/>
          <a:p>
            <a:pPr algn="l">
              <a:lnSpc>
                <a:spcPts val="3600"/>
              </a:lnSpc>
            </a:pPr>
            <a:r>
              <a:rPr lang="en-US" sz="2400" b="1" dirty="0" smtClean="0">
                <a:solidFill>
                  <a:srgbClr val="023E8A"/>
                </a:solidFill>
                <a:latin typeface="DM Sans" pitchFamily="34" charset="0"/>
                <a:ea typeface="DM Sans" pitchFamily="34" charset="-122"/>
                <a:cs typeface="DM Sans" pitchFamily="34" charset="-120"/>
              </a:rPr>
              <a:t>Context API</a:t>
            </a:r>
            <a:endParaRPr lang="en-US" sz="2400" dirty="0"/>
          </a:p>
        </p:txBody>
      </p:sp>
      <p:sp>
        <p:nvSpPr>
          <p:cNvPr id="22" name="Shape 18"/>
          <p:cNvSpPr/>
          <p:nvPr/>
        </p:nvSpPr>
        <p:spPr>
          <a:xfrm>
            <a:off x="3069418" y="2362110"/>
            <a:ext cx="360726" cy="343729"/>
          </a:xfrm>
          <a:prstGeom prst="diamond">
            <a:avLst/>
          </a:prstGeom>
          <a:solidFill>
            <a:srgbClr val="2584F8"/>
          </a:solidFill>
          <a:ln w="5292">
            <a:solidFill>
              <a:srgbClr val="02033B"/>
            </a:solidFill>
            <a:prstDash val="solid"/>
          </a:ln>
          <a:effectLst>
            <a:outerShdw blurRad="254000" dist="25400" dir="5400000" algn="bl" rotWithShape="0">
              <a:srgbClr val="000000">
                <a:alpha val="20000"/>
              </a:srgbClr>
            </a:outerShdw>
          </a:effectLst>
        </p:spPr>
        <p:txBody>
          <a:bodyPr/>
          <a:lstStyle/>
          <a:p>
            <a:endParaRPr lang="en-US"/>
          </a:p>
        </p:txBody>
      </p:sp>
      <p:sp>
        <p:nvSpPr>
          <p:cNvPr id="23" name="Text 19"/>
          <p:cNvSpPr/>
          <p:nvPr/>
        </p:nvSpPr>
        <p:spPr>
          <a:xfrm>
            <a:off x="3514151" y="2297485"/>
            <a:ext cx="2743200" cy="457200"/>
          </a:xfrm>
          <a:prstGeom prst="rect">
            <a:avLst/>
          </a:prstGeom>
          <a:noFill/>
          <a:ln/>
          <a:effectLst>
            <a:outerShdw blurRad="254000" dist="25400" dir="5400000" algn="bl" rotWithShape="0">
              <a:srgbClr val="000000">
                <a:alpha val="20000"/>
              </a:srgbClr>
            </a:outerShdw>
          </a:effectLst>
        </p:spPr>
        <p:txBody>
          <a:bodyPr wrap="square" lIns="0" tIns="0" rIns="0" bIns="0" rtlCol="0" anchor="t"/>
          <a:lstStyle/>
          <a:p>
            <a:pPr algn="just">
              <a:lnSpc>
                <a:spcPts val="3600"/>
              </a:lnSpc>
            </a:pPr>
            <a:r>
              <a:rPr lang="en-US" sz="2400" b="1" dirty="0" smtClean="0">
                <a:solidFill>
                  <a:srgbClr val="023E8A"/>
                </a:solidFill>
                <a:latin typeface="DM Sans" pitchFamily="34" charset="0"/>
                <a:ea typeface="DM Sans" pitchFamily="34" charset="-122"/>
                <a:cs typeface="DM Sans" pitchFamily="34" charset="-120"/>
              </a:rPr>
              <a:t>JSON web Token</a:t>
            </a:r>
            <a:endParaRPr lang="en-US" sz="2400" dirty="0"/>
          </a:p>
        </p:txBody>
      </p:sp>
      <p:sp>
        <p:nvSpPr>
          <p:cNvPr id="24" name="Shape 20"/>
          <p:cNvSpPr/>
          <p:nvPr/>
        </p:nvSpPr>
        <p:spPr>
          <a:xfrm>
            <a:off x="3069418" y="2819599"/>
            <a:ext cx="360726" cy="343729"/>
          </a:xfrm>
          <a:prstGeom prst="diamond">
            <a:avLst/>
          </a:prstGeom>
          <a:solidFill>
            <a:srgbClr val="2584F8"/>
          </a:solidFill>
          <a:ln w="5292">
            <a:solidFill>
              <a:srgbClr val="02033B"/>
            </a:solidFill>
            <a:prstDash val="solid"/>
          </a:ln>
          <a:effectLst>
            <a:outerShdw blurRad="254000" dist="25400" dir="5400000" algn="bl" rotWithShape="0">
              <a:srgbClr val="000000">
                <a:alpha val="20000"/>
              </a:srgbClr>
            </a:outerShdw>
          </a:effectLst>
        </p:spPr>
        <p:txBody>
          <a:bodyPr/>
          <a:lstStyle/>
          <a:p>
            <a:endParaRPr lang="en-US"/>
          </a:p>
        </p:txBody>
      </p:sp>
      <p:sp>
        <p:nvSpPr>
          <p:cNvPr id="25" name="Text 21"/>
          <p:cNvSpPr/>
          <p:nvPr/>
        </p:nvSpPr>
        <p:spPr>
          <a:xfrm>
            <a:off x="3514151" y="2754974"/>
            <a:ext cx="1828800" cy="457200"/>
          </a:xfrm>
          <a:prstGeom prst="rect">
            <a:avLst/>
          </a:prstGeom>
          <a:noFill/>
          <a:ln/>
          <a:effectLst>
            <a:outerShdw blurRad="254000" dist="25400" dir="5400000" algn="bl" rotWithShape="0">
              <a:srgbClr val="000000">
                <a:alpha val="20000"/>
              </a:srgbClr>
            </a:outerShdw>
          </a:effectLst>
        </p:spPr>
        <p:txBody>
          <a:bodyPr wrap="square" lIns="0" tIns="0" rIns="0" bIns="0" rtlCol="0" anchor="t"/>
          <a:lstStyle/>
          <a:p>
            <a:pPr algn="l">
              <a:lnSpc>
                <a:spcPts val="3600"/>
              </a:lnSpc>
            </a:pPr>
            <a:r>
              <a:rPr lang="en-US" sz="2400" b="1" dirty="0" smtClean="0">
                <a:solidFill>
                  <a:srgbClr val="023E8A"/>
                </a:solidFill>
                <a:latin typeface="DM Sans" pitchFamily="34" charset="0"/>
                <a:ea typeface="DM Sans" pitchFamily="34" charset="-122"/>
                <a:cs typeface="DM Sans" pitchFamily="34" charset="-120"/>
              </a:rPr>
              <a:t>Firebase</a:t>
            </a:r>
            <a:endParaRPr lang="en-US" sz="2400" dirty="0"/>
          </a:p>
        </p:txBody>
      </p:sp>
      <p:sp>
        <p:nvSpPr>
          <p:cNvPr id="26" name="Shape 22"/>
          <p:cNvSpPr/>
          <p:nvPr/>
        </p:nvSpPr>
        <p:spPr>
          <a:xfrm>
            <a:off x="3069418" y="3279890"/>
            <a:ext cx="360726" cy="343729"/>
          </a:xfrm>
          <a:prstGeom prst="diamond">
            <a:avLst/>
          </a:prstGeom>
          <a:solidFill>
            <a:srgbClr val="2584F8"/>
          </a:solidFill>
          <a:ln w="5292">
            <a:solidFill>
              <a:srgbClr val="02033B"/>
            </a:solidFill>
            <a:prstDash val="solid"/>
          </a:ln>
          <a:effectLst>
            <a:outerShdw blurRad="254000" dist="25400" dir="5400000" algn="bl" rotWithShape="0">
              <a:srgbClr val="000000">
                <a:alpha val="20000"/>
              </a:srgbClr>
            </a:outerShdw>
          </a:effectLst>
        </p:spPr>
        <p:txBody>
          <a:bodyPr/>
          <a:lstStyle/>
          <a:p>
            <a:endParaRPr lang="en-US"/>
          </a:p>
        </p:txBody>
      </p:sp>
      <p:sp>
        <p:nvSpPr>
          <p:cNvPr id="27" name="Text 23"/>
          <p:cNvSpPr/>
          <p:nvPr/>
        </p:nvSpPr>
        <p:spPr>
          <a:xfrm>
            <a:off x="3514151" y="3215265"/>
            <a:ext cx="2743200" cy="457200"/>
          </a:xfrm>
          <a:prstGeom prst="rect">
            <a:avLst/>
          </a:prstGeom>
          <a:noFill/>
          <a:ln/>
          <a:effectLst>
            <a:outerShdw blurRad="254000" dist="25400" dir="5400000" algn="bl" rotWithShape="0">
              <a:srgbClr val="000000">
                <a:alpha val="20000"/>
              </a:srgbClr>
            </a:outerShdw>
          </a:effectLst>
        </p:spPr>
        <p:txBody>
          <a:bodyPr wrap="square" lIns="0" tIns="0" rIns="0" bIns="0" rtlCol="0" anchor="t"/>
          <a:lstStyle/>
          <a:p>
            <a:pPr algn="l">
              <a:lnSpc>
                <a:spcPts val="3600"/>
              </a:lnSpc>
            </a:pPr>
            <a:r>
              <a:rPr lang="en-US" sz="2400" b="1" dirty="0" err="1" smtClean="0">
                <a:solidFill>
                  <a:srgbClr val="023E8A"/>
                </a:solidFill>
                <a:latin typeface="DM Sans" pitchFamily="34" charset="0"/>
                <a:ea typeface="DM Sans" pitchFamily="34" charset="-122"/>
                <a:cs typeface="DM Sans" pitchFamily="34" charset="-120"/>
              </a:rPr>
              <a:t>Axios</a:t>
            </a:r>
            <a:r>
              <a:rPr lang="en-US" sz="2400" b="1" dirty="0" smtClean="0">
                <a:solidFill>
                  <a:srgbClr val="023E8A"/>
                </a:solidFill>
                <a:latin typeface="DM Sans" pitchFamily="34" charset="0"/>
                <a:ea typeface="DM Sans" pitchFamily="34" charset="-122"/>
                <a:cs typeface="DM Sans" pitchFamily="34" charset="-120"/>
              </a:rPr>
              <a:t>.</a:t>
            </a:r>
            <a:endParaRPr lang="en-US" sz="2400" dirty="0"/>
          </a:p>
        </p:txBody>
      </p:sp>
    </p:spTree>
  </p:cSld>
  <p:clrMapOvr>
    <a:masterClrMapping/>
  </p:clrMapOvr>
  <mc:AlternateContent xmlns:mc="http://schemas.openxmlformats.org/markup-compatibility/2006">
    <mc:Choice xmlns:p14="http://schemas.microsoft.com/office/powerpoint/2010/main" Requires="p14">
      <p:transition spd="slow" p14:dur="59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par>
                                <p:cTn id="15" presetID="2" presetClass="entr" presetSubtype="2"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1+#ppt_w/2"/>
                                          </p:val>
                                        </p:tav>
                                        <p:tav tm="100000">
                                          <p:val>
                                            <p:strVal val="#ppt_x"/>
                                          </p:val>
                                        </p:tav>
                                      </p:tavLst>
                                    </p:anim>
                                    <p:anim calcmode="lin" valueType="num">
                                      <p:cBhvr additive="base">
                                        <p:cTn id="24" dur="500" fill="hold"/>
                                        <p:tgtEl>
                                          <p:spTgt spid="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1+#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1+#ppt_w/2"/>
                                          </p:val>
                                        </p:tav>
                                        <p:tav tm="100000">
                                          <p:val>
                                            <p:strVal val="#ppt_x"/>
                                          </p:val>
                                        </p:tav>
                                      </p:tavLst>
                                    </p:anim>
                                    <p:anim calcmode="lin" valueType="num">
                                      <p:cBhvr additive="base">
                                        <p:cTn id="34" dur="500" fill="hold"/>
                                        <p:tgtEl>
                                          <p:spTgt spid="10"/>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1+#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1+#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1+#ppt_w/2"/>
                                          </p:val>
                                        </p:tav>
                                        <p:tav tm="100000">
                                          <p:val>
                                            <p:strVal val="#ppt_x"/>
                                          </p:val>
                                        </p:tav>
                                      </p:tavLst>
                                    </p:anim>
                                    <p:anim calcmode="lin" valueType="num">
                                      <p:cBhvr additive="base">
                                        <p:cTn id="4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1+#ppt_w/2"/>
                                          </p:val>
                                        </p:tav>
                                        <p:tav tm="100000">
                                          <p:val>
                                            <p:strVal val="#ppt_x"/>
                                          </p:val>
                                        </p:tav>
                                      </p:tavLst>
                                    </p:anim>
                                    <p:anim calcmode="lin" valueType="num">
                                      <p:cBhvr additive="base">
                                        <p:cTn id="54" dur="500" fill="hold"/>
                                        <p:tgtEl>
                                          <p:spTgt spid="14"/>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 calcmode="lin" valueType="num">
                                      <p:cBhvr additive="base">
                                        <p:cTn id="57" dur="500" fill="hold"/>
                                        <p:tgtEl>
                                          <p:spTgt spid="15"/>
                                        </p:tgtEl>
                                        <p:attrNameLst>
                                          <p:attrName>ppt_x</p:attrName>
                                        </p:attrNameLst>
                                      </p:cBhvr>
                                      <p:tavLst>
                                        <p:tav tm="0">
                                          <p:val>
                                            <p:strVal val="1+#ppt_w/2"/>
                                          </p:val>
                                        </p:tav>
                                        <p:tav tm="100000">
                                          <p:val>
                                            <p:strVal val="#ppt_x"/>
                                          </p:val>
                                        </p:tav>
                                      </p:tavLst>
                                    </p:anim>
                                    <p:anim calcmode="lin" valueType="num">
                                      <p:cBhvr additive="base">
                                        <p:cTn id="5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2"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anim calcmode="lin" valueType="num">
                                      <p:cBhvr additive="base">
                                        <p:cTn id="63" dur="500" fill="hold"/>
                                        <p:tgtEl>
                                          <p:spTgt spid="16"/>
                                        </p:tgtEl>
                                        <p:attrNameLst>
                                          <p:attrName>ppt_x</p:attrName>
                                        </p:attrNameLst>
                                      </p:cBhvr>
                                      <p:tavLst>
                                        <p:tav tm="0">
                                          <p:val>
                                            <p:strVal val="1+#ppt_w/2"/>
                                          </p:val>
                                        </p:tav>
                                        <p:tav tm="100000">
                                          <p:val>
                                            <p:strVal val="#ppt_x"/>
                                          </p:val>
                                        </p:tav>
                                      </p:tavLst>
                                    </p:anim>
                                    <p:anim calcmode="lin" valueType="num">
                                      <p:cBhvr additive="base">
                                        <p:cTn id="64" dur="500" fill="hold"/>
                                        <p:tgtEl>
                                          <p:spTgt spid="16"/>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1+#ppt_w/2"/>
                                          </p:val>
                                        </p:tav>
                                        <p:tav tm="100000">
                                          <p:val>
                                            <p:strVal val="#ppt_x"/>
                                          </p:val>
                                        </p:tav>
                                      </p:tavLst>
                                    </p:anim>
                                    <p:anim calcmode="lin" valueType="num">
                                      <p:cBhvr additive="base">
                                        <p:cTn id="6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18"/>
                                        </p:tgtEl>
                                        <p:attrNameLst>
                                          <p:attrName>style.visibility</p:attrName>
                                        </p:attrNameLst>
                                      </p:cBhvr>
                                      <p:to>
                                        <p:strVal val="visible"/>
                                      </p:to>
                                    </p:set>
                                    <p:anim calcmode="lin" valueType="num">
                                      <p:cBhvr additive="base">
                                        <p:cTn id="73" dur="500" fill="hold"/>
                                        <p:tgtEl>
                                          <p:spTgt spid="18"/>
                                        </p:tgtEl>
                                        <p:attrNameLst>
                                          <p:attrName>ppt_x</p:attrName>
                                        </p:attrNameLst>
                                      </p:cBhvr>
                                      <p:tavLst>
                                        <p:tav tm="0">
                                          <p:val>
                                            <p:strVal val="1+#ppt_w/2"/>
                                          </p:val>
                                        </p:tav>
                                        <p:tav tm="100000">
                                          <p:val>
                                            <p:strVal val="#ppt_x"/>
                                          </p:val>
                                        </p:tav>
                                      </p:tavLst>
                                    </p:anim>
                                    <p:anim calcmode="lin" valueType="num">
                                      <p:cBhvr additive="base">
                                        <p:cTn id="74" dur="500" fill="hold"/>
                                        <p:tgtEl>
                                          <p:spTgt spid="18"/>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 calcmode="lin" valueType="num">
                                      <p:cBhvr additive="base">
                                        <p:cTn id="77" dur="500" fill="hold"/>
                                        <p:tgtEl>
                                          <p:spTgt spid="19"/>
                                        </p:tgtEl>
                                        <p:attrNameLst>
                                          <p:attrName>ppt_x</p:attrName>
                                        </p:attrNameLst>
                                      </p:cBhvr>
                                      <p:tavLst>
                                        <p:tav tm="0">
                                          <p:val>
                                            <p:strVal val="1+#ppt_w/2"/>
                                          </p:val>
                                        </p:tav>
                                        <p:tav tm="100000">
                                          <p:val>
                                            <p:strVal val="#ppt_x"/>
                                          </p:val>
                                        </p:tav>
                                      </p:tavLst>
                                    </p:anim>
                                    <p:anim calcmode="lin" valueType="num">
                                      <p:cBhvr additive="base">
                                        <p:cTn id="7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anim calcmode="lin" valueType="num">
                                      <p:cBhvr additive="base">
                                        <p:cTn id="83" dur="500" fill="hold"/>
                                        <p:tgtEl>
                                          <p:spTgt spid="20"/>
                                        </p:tgtEl>
                                        <p:attrNameLst>
                                          <p:attrName>ppt_x</p:attrName>
                                        </p:attrNameLst>
                                      </p:cBhvr>
                                      <p:tavLst>
                                        <p:tav tm="0">
                                          <p:val>
                                            <p:strVal val="1+#ppt_w/2"/>
                                          </p:val>
                                        </p:tav>
                                        <p:tav tm="100000">
                                          <p:val>
                                            <p:strVal val="#ppt_x"/>
                                          </p:val>
                                        </p:tav>
                                      </p:tavLst>
                                    </p:anim>
                                    <p:anim calcmode="lin" valueType="num">
                                      <p:cBhvr additive="base">
                                        <p:cTn id="84" dur="500" fill="hold"/>
                                        <p:tgtEl>
                                          <p:spTgt spid="20"/>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anim calcmode="lin" valueType="num">
                                      <p:cBhvr additive="base">
                                        <p:cTn id="87" dur="500" fill="hold"/>
                                        <p:tgtEl>
                                          <p:spTgt spid="21"/>
                                        </p:tgtEl>
                                        <p:attrNameLst>
                                          <p:attrName>ppt_x</p:attrName>
                                        </p:attrNameLst>
                                      </p:cBhvr>
                                      <p:tavLst>
                                        <p:tav tm="0">
                                          <p:val>
                                            <p:strVal val="1+#ppt_w/2"/>
                                          </p:val>
                                        </p:tav>
                                        <p:tav tm="100000">
                                          <p:val>
                                            <p:strVal val="#ppt_x"/>
                                          </p:val>
                                        </p:tav>
                                      </p:tavLst>
                                    </p:anim>
                                    <p:anim calcmode="lin" valueType="num">
                                      <p:cBhvr additive="base">
                                        <p:cTn id="88"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2" fill="hold" grpId="0" nodeType="clickEffect">
                                  <p:stCondLst>
                                    <p:cond delay="0"/>
                                  </p:stCondLst>
                                  <p:childTnLst>
                                    <p:set>
                                      <p:cBhvr>
                                        <p:cTn id="92" dur="1" fill="hold">
                                          <p:stCondLst>
                                            <p:cond delay="0"/>
                                          </p:stCondLst>
                                        </p:cTn>
                                        <p:tgtEl>
                                          <p:spTgt spid="22"/>
                                        </p:tgtEl>
                                        <p:attrNameLst>
                                          <p:attrName>style.visibility</p:attrName>
                                        </p:attrNameLst>
                                      </p:cBhvr>
                                      <p:to>
                                        <p:strVal val="visible"/>
                                      </p:to>
                                    </p:set>
                                    <p:anim calcmode="lin" valueType="num">
                                      <p:cBhvr additive="base">
                                        <p:cTn id="93" dur="500" fill="hold"/>
                                        <p:tgtEl>
                                          <p:spTgt spid="22"/>
                                        </p:tgtEl>
                                        <p:attrNameLst>
                                          <p:attrName>ppt_x</p:attrName>
                                        </p:attrNameLst>
                                      </p:cBhvr>
                                      <p:tavLst>
                                        <p:tav tm="0">
                                          <p:val>
                                            <p:strVal val="1+#ppt_w/2"/>
                                          </p:val>
                                        </p:tav>
                                        <p:tav tm="100000">
                                          <p:val>
                                            <p:strVal val="#ppt_x"/>
                                          </p:val>
                                        </p:tav>
                                      </p:tavLst>
                                    </p:anim>
                                    <p:anim calcmode="lin" valueType="num">
                                      <p:cBhvr additive="base">
                                        <p:cTn id="94" dur="500" fill="hold"/>
                                        <p:tgtEl>
                                          <p:spTgt spid="22"/>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stCondLst>
                                    <p:cond delay="0"/>
                                  </p:stCondLst>
                                  <p:childTnLst>
                                    <p:set>
                                      <p:cBhvr>
                                        <p:cTn id="96" dur="1" fill="hold">
                                          <p:stCondLst>
                                            <p:cond delay="0"/>
                                          </p:stCondLst>
                                        </p:cTn>
                                        <p:tgtEl>
                                          <p:spTgt spid="23"/>
                                        </p:tgtEl>
                                        <p:attrNameLst>
                                          <p:attrName>style.visibility</p:attrName>
                                        </p:attrNameLst>
                                      </p:cBhvr>
                                      <p:to>
                                        <p:strVal val="visible"/>
                                      </p:to>
                                    </p:set>
                                    <p:anim calcmode="lin" valueType="num">
                                      <p:cBhvr additive="base">
                                        <p:cTn id="97" dur="500" fill="hold"/>
                                        <p:tgtEl>
                                          <p:spTgt spid="23"/>
                                        </p:tgtEl>
                                        <p:attrNameLst>
                                          <p:attrName>ppt_x</p:attrName>
                                        </p:attrNameLst>
                                      </p:cBhvr>
                                      <p:tavLst>
                                        <p:tav tm="0">
                                          <p:val>
                                            <p:strVal val="1+#ppt_w/2"/>
                                          </p:val>
                                        </p:tav>
                                        <p:tav tm="100000">
                                          <p:val>
                                            <p:strVal val="#ppt_x"/>
                                          </p:val>
                                        </p:tav>
                                      </p:tavLst>
                                    </p:anim>
                                    <p:anim calcmode="lin" valueType="num">
                                      <p:cBhvr additive="base">
                                        <p:cTn id="98"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2" fill="hold" grpId="0" nodeType="clickEffect">
                                  <p:stCondLst>
                                    <p:cond delay="0"/>
                                  </p:stCondLst>
                                  <p:childTnLst>
                                    <p:set>
                                      <p:cBhvr>
                                        <p:cTn id="102" dur="1" fill="hold">
                                          <p:stCondLst>
                                            <p:cond delay="0"/>
                                          </p:stCondLst>
                                        </p:cTn>
                                        <p:tgtEl>
                                          <p:spTgt spid="24"/>
                                        </p:tgtEl>
                                        <p:attrNameLst>
                                          <p:attrName>style.visibility</p:attrName>
                                        </p:attrNameLst>
                                      </p:cBhvr>
                                      <p:to>
                                        <p:strVal val="visible"/>
                                      </p:to>
                                    </p:set>
                                    <p:anim calcmode="lin" valueType="num">
                                      <p:cBhvr additive="base">
                                        <p:cTn id="103" dur="500" fill="hold"/>
                                        <p:tgtEl>
                                          <p:spTgt spid="24"/>
                                        </p:tgtEl>
                                        <p:attrNameLst>
                                          <p:attrName>ppt_x</p:attrName>
                                        </p:attrNameLst>
                                      </p:cBhvr>
                                      <p:tavLst>
                                        <p:tav tm="0">
                                          <p:val>
                                            <p:strVal val="1+#ppt_w/2"/>
                                          </p:val>
                                        </p:tav>
                                        <p:tav tm="100000">
                                          <p:val>
                                            <p:strVal val="#ppt_x"/>
                                          </p:val>
                                        </p:tav>
                                      </p:tavLst>
                                    </p:anim>
                                    <p:anim calcmode="lin" valueType="num">
                                      <p:cBhvr additive="base">
                                        <p:cTn id="104" dur="500" fill="hold"/>
                                        <p:tgtEl>
                                          <p:spTgt spid="24"/>
                                        </p:tgtEl>
                                        <p:attrNameLst>
                                          <p:attrName>ppt_y</p:attrName>
                                        </p:attrNameLst>
                                      </p:cBhvr>
                                      <p:tavLst>
                                        <p:tav tm="0">
                                          <p:val>
                                            <p:strVal val="#ppt_y"/>
                                          </p:val>
                                        </p:tav>
                                        <p:tav tm="100000">
                                          <p:val>
                                            <p:strVal val="#ppt_y"/>
                                          </p:val>
                                        </p:tav>
                                      </p:tavLst>
                                    </p:anim>
                                  </p:childTnLst>
                                </p:cTn>
                              </p:par>
                              <p:par>
                                <p:cTn id="105" presetID="2" presetClass="entr" presetSubtype="2" fill="hold" grpId="0" nodeType="withEffect">
                                  <p:stCondLst>
                                    <p:cond delay="0"/>
                                  </p:stCondLst>
                                  <p:childTnLst>
                                    <p:set>
                                      <p:cBhvr>
                                        <p:cTn id="106" dur="1" fill="hold">
                                          <p:stCondLst>
                                            <p:cond delay="0"/>
                                          </p:stCondLst>
                                        </p:cTn>
                                        <p:tgtEl>
                                          <p:spTgt spid="25"/>
                                        </p:tgtEl>
                                        <p:attrNameLst>
                                          <p:attrName>style.visibility</p:attrName>
                                        </p:attrNameLst>
                                      </p:cBhvr>
                                      <p:to>
                                        <p:strVal val="visible"/>
                                      </p:to>
                                    </p:set>
                                    <p:anim calcmode="lin" valueType="num">
                                      <p:cBhvr additive="base">
                                        <p:cTn id="107" dur="500" fill="hold"/>
                                        <p:tgtEl>
                                          <p:spTgt spid="25"/>
                                        </p:tgtEl>
                                        <p:attrNameLst>
                                          <p:attrName>ppt_x</p:attrName>
                                        </p:attrNameLst>
                                      </p:cBhvr>
                                      <p:tavLst>
                                        <p:tav tm="0">
                                          <p:val>
                                            <p:strVal val="1+#ppt_w/2"/>
                                          </p:val>
                                        </p:tav>
                                        <p:tav tm="100000">
                                          <p:val>
                                            <p:strVal val="#ppt_x"/>
                                          </p:val>
                                        </p:tav>
                                      </p:tavLst>
                                    </p:anim>
                                    <p:anim calcmode="lin" valueType="num">
                                      <p:cBhvr additive="base">
                                        <p:cTn id="10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2" fill="hold" grpId="0" nodeType="clickEffect">
                                  <p:stCondLst>
                                    <p:cond delay="0"/>
                                  </p:stCondLst>
                                  <p:childTnLst>
                                    <p:set>
                                      <p:cBhvr>
                                        <p:cTn id="112" dur="1" fill="hold">
                                          <p:stCondLst>
                                            <p:cond delay="0"/>
                                          </p:stCondLst>
                                        </p:cTn>
                                        <p:tgtEl>
                                          <p:spTgt spid="26"/>
                                        </p:tgtEl>
                                        <p:attrNameLst>
                                          <p:attrName>style.visibility</p:attrName>
                                        </p:attrNameLst>
                                      </p:cBhvr>
                                      <p:to>
                                        <p:strVal val="visible"/>
                                      </p:to>
                                    </p:set>
                                    <p:anim calcmode="lin" valueType="num">
                                      <p:cBhvr additive="base">
                                        <p:cTn id="113" dur="500" fill="hold"/>
                                        <p:tgtEl>
                                          <p:spTgt spid="26"/>
                                        </p:tgtEl>
                                        <p:attrNameLst>
                                          <p:attrName>ppt_x</p:attrName>
                                        </p:attrNameLst>
                                      </p:cBhvr>
                                      <p:tavLst>
                                        <p:tav tm="0">
                                          <p:val>
                                            <p:strVal val="1+#ppt_w/2"/>
                                          </p:val>
                                        </p:tav>
                                        <p:tav tm="100000">
                                          <p:val>
                                            <p:strVal val="#ppt_x"/>
                                          </p:val>
                                        </p:tav>
                                      </p:tavLst>
                                    </p:anim>
                                    <p:anim calcmode="lin" valueType="num">
                                      <p:cBhvr additive="base">
                                        <p:cTn id="114" dur="500" fill="hold"/>
                                        <p:tgtEl>
                                          <p:spTgt spid="26"/>
                                        </p:tgtEl>
                                        <p:attrNameLst>
                                          <p:attrName>ppt_y</p:attrName>
                                        </p:attrNameLst>
                                      </p:cBhvr>
                                      <p:tavLst>
                                        <p:tav tm="0">
                                          <p:val>
                                            <p:strVal val="#ppt_y"/>
                                          </p:val>
                                        </p:tav>
                                        <p:tav tm="100000">
                                          <p:val>
                                            <p:strVal val="#ppt_y"/>
                                          </p:val>
                                        </p:tav>
                                      </p:tavLst>
                                    </p:anim>
                                  </p:childTnLst>
                                </p:cTn>
                              </p:par>
                              <p:par>
                                <p:cTn id="115" presetID="2" presetClass="entr" presetSubtype="2" fill="hold" grpId="0" nodeType="withEffect">
                                  <p:stCondLst>
                                    <p:cond delay="0"/>
                                  </p:stCondLst>
                                  <p:childTnLst>
                                    <p:set>
                                      <p:cBhvr>
                                        <p:cTn id="116" dur="1" fill="hold">
                                          <p:stCondLst>
                                            <p:cond delay="0"/>
                                          </p:stCondLst>
                                        </p:cTn>
                                        <p:tgtEl>
                                          <p:spTgt spid="27"/>
                                        </p:tgtEl>
                                        <p:attrNameLst>
                                          <p:attrName>style.visibility</p:attrName>
                                        </p:attrNameLst>
                                      </p:cBhvr>
                                      <p:to>
                                        <p:strVal val="visible"/>
                                      </p:to>
                                    </p:set>
                                    <p:anim calcmode="lin" valueType="num">
                                      <p:cBhvr additive="base">
                                        <p:cTn id="117" dur="500" fill="hold"/>
                                        <p:tgtEl>
                                          <p:spTgt spid="27"/>
                                        </p:tgtEl>
                                        <p:attrNameLst>
                                          <p:attrName>ppt_x</p:attrName>
                                        </p:attrNameLst>
                                      </p:cBhvr>
                                      <p:tavLst>
                                        <p:tav tm="0">
                                          <p:val>
                                            <p:strVal val="1+#ppt_w/2"/>
                                          </p:val>
                                        </p:tav>
                                        <p:tav tm="100000">
                                          <p:val>
                                            <p:strVal val="#ppt_x"/>
                                          </p:val>
                                        </p:tav>
                                      </p:tavLst>
                                    </p:anim>
                                    <p:anim calcmode="lin" valueType="num">
                                      <p:cBhvr additive="base">
                                        <p:cTn id="118"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name="Slide 6">
    <p:bg>
      <p:bgPr>
        <a:solidFill>
          <a:srgbClr val="FAFD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b0f0ec1d-20bd-4b04-878d-028ab5c37e50?pitch-bytes=247&amp;pitch-content-type=image%2Fsvg%2Bxml"/>
          <p:cNvPicPr>
            <a:picLocks noChangeAspect="1"/>
          </p:cNvPicPr>
          <p:nvPr/>
        </p:nvPicPr>
        <p:blipFill>
          <a:blip r:embed="rId3">
            <a:alphaModFix amt="15000"/>
            <a:extLst>
              <a:ext uri="{96DAC541-7B7A-43D3-8B79-37D633B846F1}">
                <asvg:svgBlip xmlns:asvg="http://schemas.microsoft.com/office/drawing/2016/SVG/main" xmlns="" r:embed="rId4"/>
              </a:ext>
            </a:extLst>
          </a:blip>
          <a:srcRect l="3168" r="3168"/>
          <a:stretch/>
        </p:blipFill>
        <p:spPr>
          <a:xfrm>
            <a:off x="6191220" y="-978219"/>
            <a:ext cx="2667024" cy="2847426"/>
          </a:xfrm>
          <a:prstGeom prst="rect">
            <a:avLst/>
          </a:prstGeom>
        </p:spPr>
      </p:pic>
      <p:sp>
        <p:nvSpPr>
          <p:cNvPr id="4" name="Text 0"/>
          <p:cNvSpPr/>
          <p:nvPr/>
        </p:nvSpPr>
        <p:spPr>
          <a:xfrm>
            <a:off x="474003" y="476055"/>
            <a:ext cx="8229600" cy="476250"/>
          </a:xfrm>
          <a:prstGeom prst="rect">
            <a:avLst/>
          </a:prstGeom>
          <a:noFill/>
          <a:ln/>
        </p:spPr>
        <p:txBody>
          <a:bodyPr wrap="square" lIns="0" tIns="0" rIns="0" bIns="0" rtlCol="0" anchor="t"/>
          <a:lstStyle/>
          <a:p>
            <a:pPr algn="l">
              <a:lnSpc>
                <a:spcPts val="3750"/>
              </a:lnSpc>
            </a:pPr>
            <a:r>
              <a:rPr lang="en-US" sz="3000" b="1" dirty="0">
                <a:solidFill>
                  <a:schemeClr val="accent6"/>
                </a:solidFill>
                <a:latin typeface="Rubik" pitchFamily="34" charset="0"/>
                <a:ea typeface="Rubik" pitchFamily="34" charset="-122"/>
                <a:cs typeface="Rubik" pitchFamily="34" charset="-120"/>
              </a:rPr>
              <a:t>Authentication System</a:t>
            </a:r>
            <a:endParaRPr lang="en-US" sz="3000" dirty="0">
              <a:solidFill>
                <a:schemeClr val="accent6"/>
              </a:solidFill>
            </a:endParaRPr>
          </a:p>
        </p:txBody>
      </p:sp>
      <p:sp>
        <p:nvSpPr>
          <p:cNvPr id="5" name="Text 1"/>
          <p:cNvSpPr/>
          <p:nvPr/>
        </p:nvSpPr>
        <p:spPr>
          <a:xfrm>
            <a:off x="458424" y="3359163"/>
            <a:ext cx="2743200" cy="1000125"/>
          </a:xfrm>
          <a:prstGeom prst="rect">
            <a:avLst/>
          </a:prstGeom>
          <a:noFill/>
          <a:ln/>
        </p:spPr>
        <p:txBody>
          <a:bodyPr wrap="square" lIns="0" tIns="0" rIns="0" bIns="0" rtlCol="0" anchor="t"/>
          <a:lstStyle/>
          <a:p>
            <a:pPr algn="l">
              <a:lnSpc>
                <a:spcPts val="1575"/>
              </a:lnSpc>
            </a:pPr>
            <a:r>
              <a:rPr lang="en-US" sz="1100" b="0" dirty="0">
                <a:solidFill>
                  <a:srgbClr val="02033B"/>
                </a:solidFill>
                <a:latin typeface="DM Sans" pitchFamily="34" charset="0"/>
                <a:ea typeface="DM Sans" pitchFamily="34" charset="-122"/>
                <a:cs typeface="DM Sans" pitchFamily="34" charset="-120"/>
              </a:rPr>
              <a:t>User need to provide Firstname ,Lastname , Email , Password , Confirm-Password filed.It's required for registration.If all ok it will send  a verification link to user email.</a:t>
            </a:r>
            <a:endParaRPr lang="en-US" sz="1050" dirty="0"/>
          </a:p>
        </p:txBody>
      </p:sp>
      <p:pic>
        <p:nvPicPr>
          <p:cNvPr id="6" name="Imag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295" y="1270627"/>
            <a:ext cx="2351460" cy="1567640"/>
          </a:xfrm>
          <a:prstGeom prst="rect">
            <a:avLst/>
          </a:prstGeom>
          <a:effectLst>
            <a:outerShdw blurRad="406400" dist="50800" dir="5400000" algn="bl" rotWithShape="0">
              <a:srgbClr val="000000">
                <a:alpha val="20000"/>
              </a:srgbClr>
            </a:outerShdw>
          </a:effectLst>
        </p:spPr>
      </p:pic>
      <p:sp>
        <p:nvSpPr>
          <p:cNvPr id="7" name="Text 2"/>
          <p:cNvSpPr/>
          <p:nvPr/>
        </p:nvSpPr>
        <p:spPr>
          <a:xfrm>
            <a:off x="485872" y="3017294"/>
            <a:ext cx="3657600" cy="257175"/>
          </a:xfrm>
          <a:prstGeom prst="rect">
            <a:avLst/>
          </a:prstGeom>
          <a:noFill/>
          <a:ln/>
        </p:spPr>
        <p:txBody>
          <a:bodyPr wrap="square" lIns="0" tIns="0" rIns="0" bIns="0" rtlCol="0" anchor="t"/>
          <a:lstStyle/>
          <a:p>
            <a:pPr algn="l">
              <a:lnSpc>
                <a:spcPts val="2025"/>
              </a:lnSpc>
            </a:pPr>
            <a:r>
              <a:rPr lang="en-US" sz="1400" b="1" dirty="0">
                <a:solidFill>
                  <a:srgbClr val="023E8A"/>
                </a:solidFill>
                <a:latin typeface="DM Sans" pitchFamily="34" charset="0"/>
                <a:ea typeface="DM Sans" pitchFamily="34" charset="-122"/>
                <a:cs typeface="DM Sans" pitchFamily="34" charset="-120"/>
              </a:rPr>
              <a:t>Registration Page</a:t>
            </a:r>
            <a:endParaRPr lang="en-US" sz="1350" dirty="0"/>
          </a:p>
        </p:txBody>
      </p:sp>
      <p:pic>
        <p:nvPicPr>
          <p:cNvPr id="8" name="Imag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5147" y="1512734"/>
            <a:ext cx="2316946" cy="1083426"/>
          </a:xfrm>
          <a:prstGeom prst="rect">
            <a:avLst/>
          </a:prstGeom>
        </p:spPr>
      </p:pic>
      <p:sp>
        <p:nvSpPr>
          <p:cNvPr id="9" name="Text 3"/>
          <p:cNvSpPr/>
          <p:nvPr/>
        </p:nvSpPr>
        <p:spPr>
          <a:xfrm>
            <a:off x="3416469" y="3309066"/>
            <a:ext cx="2743200" cy="1000125"/>
          </a:xfrm>
          <a:prstGeom prst="rect">
            <a:avLst/>
          </a:prstGeom>
          <a:noFill/>
          <a:ln/>
        </p:spPr>
        <p:txBody>
          <a:bodyPr wrap="square" lIns="0" tIns="0" rIns="0" bIns="0" rtlCol="0" anchor="t"/>
          <a:lstStyle/>
          <a:p>
            <a:pPr algn="l">
              <a:lnSpc>
                <a:spcPts val="1575"/>
              </a:lnSpc>
            </a:pPr>
            <a:r>
              <a:rPr lang="en-US" sz="1100" b="0" dirty="0">
                <a:solidFill>
                  <a:srgbClr val="02033B"/>
                </a:solidFill>
                <a:latin typeface="DM Sans" pitchFamily="34" charset="0"/>
                <a:ea typeface="DM Sans" pitchFamily="34" charset="-122"/>
                <a:cs typeface="DM Sans" pitchFamily="34" charset="-120"/>
              </a:rPr>
              <a:t>User can login with email &amp; password.</a:t>
            </a:r>
            <a:endParaRPr lang="en-US" sz="1050" dirty="0"/>
          </a:p>
          <a:p>
            <a:pPr algn="l">
              <a:lnSpc>
                <a:spcPts val="1575"/>
              </a:lnSpc>
            </a:pPr>
            <a:r>
              <a:rPr lang="en-US" sz="1100" b="0" dirty="0">
                <a:solidFill>
                  <a:srgbClr val="02033B"/>
                </a:solidFill>
                <a:latin typeface="DM Sans" pitchFamily="34" charset="0"/>
                <a:ea typeface="DM Sans" pitchFamily="34" charset="-122"/>
                <a:cs typeface="DM Sans" pitchFamily="34" charset="-120"/>
              </a:rPr>
              <a:t>The email must be verified.</a:t>
            </a:r>
            <a:endParaRPr lang="en-US" sz="1050" dirty="0"/>
          </a:p>
          <a:p>
            <a:pPr algn="l">
              <a:lnSpc>
                <a:spcPts val="1575"/>
              </a:lnSpc>
            </a:pPr>
            <a:r>
              <a:rPr lang="en-US" sz="1100" b="0" dirty="0">
                <a:solidFill>
                  <a:srgbClr val="02033B"/>
                </a:solidFill>
                <a:latin typeface="DM Sans" pitchFamily="34" charset="0"/>
                <a:ea typeface="DM Sans" pitchFamily="34" charset="-122"/>
                <a:cs typeface="DM Sans" pitchFamily="34" charset="-120"/>
              </a:rPr>
              <a:t>if it's verified and password is right.Then user navigate to the news feed</a:t>
            </a:r>
            <a:endParaRPr lang="en-US" sz="1050" dirty="0"/>
          </a:p>
        </p:txBody>
      </p:sp>
      <p:sp>
        <p:nvSpPr>
          <p:cNvPr id="10" name="Text 4"/>
          <p:cNvSpPr/>
          <p:nvPr/>
        </p:nvSpPr>
        <p:spPr>
          <a:xfrm>
            <a:off x="3416469" y="3017294"/>
            <a:ext cx="3657600" cy="257175"/>
          </a:xfrm>
          <a:prstGeom prst="rect">
            <a:avLst/>
          </a:prstGeom>
          <a:noFill/>
          <a:ln/>
        </p:spPr>
        <p:txBody>
          <a:bodyPr wrap="square" lIns="0" tIns="0" rIns="0" bIns="0" rtlCol="0" anchor="t"/>
          <a:lstStyle/>
          <a:p>
            <a:pPr algn="l">
              <a:lnSpc>
                <a:spcPts val="2025"/>
              </a:lnSpc>
            </a:pPr>
            <a:r>
              <a:rPr lang="en-US" sz="1400" b="1" dirty="0">
                <a:solidFill>
                  <a:srgbClr val="023E8A"/>
                </a:solidFill>
                <a:latin typeface="DM Sans" pitchFamily="34" charset="0"/>
                <a:ea typeface="DM Sans" pitchFamily="34" charset="-122"/>
                <a:cs typeface="DM Sans" pitchFamily="34" charset="-120"/>
              </a:rPr>
              <a:t>Login Page</a:t>
            </a:r>
            <a:endParaRPr lang="en-US" sz="1350" dirty="0"/>
          </a:p>
        </p:txBody>
      </p:sp>
      <p:sp>
        <p:nvSpPr>
          <p:cNvPr id="13" name="Text 6"/>
          <p:cNvSpPr/>
          <p:nvPr/>
        </p:nvSpPr>
        <p:spPr>
          <a:xfrm>
            <a:off x="6352296" y="3017294"/>
            <a:ext cx="3657600" cy="257175"/>
          </a:xfrm>
          <a:prstGeom prst="rect">
            <a:avLst/>
          </a:prstGeom>
          <a:noFill/>
          <a:ln/>
        </p:spPr>
        <p:txBody>
          <a:bodyPr wrap="square" lIns="0" tIns="0" rIns="0" bIns="0" rtlCol="0" anchor="t"/>
          <a:lstStyle/>
          <a:p>
            <a:pPr algn="l">
              <a:lnSpc>
                <a:spcPts val="2025"/>
              </a:lnSpc>
            </a:pPr>
            <a:endParaRPr lang="en-US" sz="1350" dirty="0"/>
          </a:p>
        </p:txBody>
      </p:sp>
      <p:sp>
        <p:nvSpPr>
          <p:cNvPr id="14" name="Shape 7"/>
          <p:cNvSpPr/>
          <p:nvPr/>
        </p:nvSpPr>
        <p:spPr>
          <a:xfrm>
            <a:off x="479291" y="944415"/>
            <a:ext cx="4445174" cy="0"/>
          </a:xfrm>
          <a:prstGeom prst="line">
            <a:avLst/>
          </a:prstGeom>
          <a:solidFill>
            <a:srgbClr val="023E8A"/>
          </a:solidFill>
          <a:ln w="21167">
            <a:solidFill>
              <a:srgbClr val="02033B"/>
            </a:solidFill>
            <a:prstDash val="solid"/>
            <a:headEnd type="none"/>
            <a:tailEnd type="none"/>
          </a:ln>
        </p:spPr>
        <p:txBody>
          <a:bodyPr/>
          <a:lstStyle/>
          <a:p>
            <a:endParaRPr lang="en-US"/>
          </a:p>
        </p:txBody>
      </p:sp>
      <p:pic>
        <p:nvPicPr>
          <p:cNvPr id="15" name="Image 4" descr="https://pitch-assets-ccb95893-de3f-4266-973c-20049231b248.s3.eu-west-1.amazonaws.com/b0f0ec1d-20bd-4b04-878d-028ab5c37e50?pitch-bytes=247&amp;pitch-content-type=image%2Fsvg%2Bxml"/>
          <p:cNvPicPr>
            <a:picLocks noChangeAspect="1"/>
          </p:cNvPicPr>
          <p:nvPr/>
        </p:nvPicPr>
        <p:blipFill>
          <a:blip r:embed="rId3">
            <a:alphaModFix amt="15000"/>
            <a:extLst>
              <a:ext uri="{96DAC541-7B7A-43D3-8B79-37D633B846F1}">
                <asvg:svgBlip xmlns:asvg="http://schemas.microsoft.com/office/drawing/2016/SVG/main" xmlns="" r:embed="rId4"/>
              </a:ext>
            </a:extLst>
          </a:blip>
          <a:srcRect/>
          <a:stretch/>
        </p:blipFill>
        <p:spPr>
          <a:xfrm rot="16200000">
            <a:off x="1830024" y="4452903"/>
            <a:ext cx="1832641" cy="1832641"/>
          </a:xfrm>
          <a:prstGeom prst="rect">
            <a:avLst/>
          </a:prstGeom>
        </p:spPr>
      </p:pic>
      <p:sp>
        <p:nvSpPr>
          <p:cNvPr id="17" name="Text 9"/>
          <p:cNvSpPr/>
          <p:nvPr/>
        </p:nvSpPr>
        <p:spPr>
          <a:xfrm>
            <a:off x="476250" y="4547404"/>
            <a:ext cx="3657600" cy="119062"/>
          </a:xfrm>
          <a:prstGeom prst="rect">
            <a:avLst/>
          </a:prstGeom>
          <a:noFill/>
          <a:ln/>
        </p:spPr>
        <p:txBody>
          <a:bodyPr wrap="square" lIns="0" tIns="0" rIns="0" bIns="0" rtlCol="0" anchor="b"/>
          <a:lstStyle/>
          <a:p>
            <a:pPr algn="l">
              <a:lnSpc>
                <a:spcPts val="938"/>
              </a:lnSpc>
            </a:pPr>
            <a:endParaRPr lang="en-US" sz="1400" dirty="0"/>
          </a:p>
        </p:txBody>
      </p:sp>
    </p:spTree>
  </p:cSld>
  <p:clrMapOvr>
    <a:masterClrMapping/>
  </p:clrMapOvr>
  <mc:AlternateContent xmlns:mc="http://schemas.openxmlformats.org/markup-compatibility/2006">
    <mc:Choice xmlns:p14="http://schemas.microsoft.com/office/powerpoint/2010/main" Requires="p14">
      <p:transition spd="slow" p14:dur="59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0-#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0-#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0-#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additive="base">
                                        <p:cTn id="28" dur="500" fill="hold"/>
                                        <p:tgtEl>
                                          <p:spTgt spid="8"/>
                                        </p:tgtEl>
                                        <p:attrNameLst>
                                          <p:attrName>ppt_x</p:attrName>
                                        </p:attrNameLst>
                                      </p:cBhvr>
                                      <p:tavLst>
                                        <p:tav tm="0">
                                          <p:val>
                                            <p:strVal val="0-#ppt_w/2"/>
                                          </p:val>
                                        </p:tav>
                                        <p:tav tm="100000">
                                          <p:val>
                                            <p:strVal val="#ppt_x"/>
                                          </p:val>
                                        </p:tav>
                                      </p:tavLst>
                                    </p:anim>
                                    <p:anim calcmode="lin" valueType="num">
                                      <p:cBhvr additive="base">
                                        <p:cTn id="29" dur="500" fill="hold"/>
                                        <p:tgtEl>
                                          <p:spTgt spid="8"/>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additive="base">
                                        <p:cTn id="32" dur="500" fill="hold"/>
                                        <p:tgtEl>
                                          <p:spTgt spid="10"/>
                                        </p:tgtEl>
                                        <p:attrNameLst>
                                          <p:attrName>ppt_x</p:attrName>
                                        </p:attrNameLst>
                                      </p:cBhvr>
                                      <p:tavLst>
                                        <p:tav tm="0">
                                          <p:val>
                                            <p:strVal val="0-#ppt_w/2"/>
                                          </p:val>
                                        </p:tav>
                                        <p:tav tm="100000">
                                          <p:val>
                                            <p:strVal val="#ppt_x"/>
                                          </p:val>
                                        </p:tav>
                                      </p:tavLst>
                                    </p:anim>
                                    <p:anim calcmode="lin" valueType="num">
                                      <p:cBhvr additive="base">
                                        <p:cTn id="33" dur="500" fill="hold"/>
                                        <p:tgtEl>
                                          <p:spTgt spid="10"/>
                                        </p:tgtEl>
                                        <p:attrNameLst>
                                          <p:attrName>ppt_y</p:attrName>
                                        </p:attrNameLst>
                                      </p:cBhvr>
                                      <p:tavLst>
                                        <p:tav tm="0">
                                          <p:val>
                                            <p:strVal val="#ppt_y"/>
                                          </p:val>
                                        </p:tav>
                                        <p:tav tm="100000">
                                          <p:val>
                                            <p:strVal val="#ppt_y"/>
                                          </p:val>
                                        </p:tav>
                                      </p:tavLst>
                                    </p:anim>
                                  </p:childTnLst>
                                </p:cTn>
                              </p:par>
                              <p:par>
                                <p:cTn id="34" presetID="2" presetClass="entr" presetSubtype="8"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 calcmode="lin" valueType="num">
                                      <p:cBhvr additive="base">
                                        <p:cTn id="36" dur="500" fill="hold"/>
                                        <p:tgtEl>
                                          <p:spTgt spid="9"/>
                                        </p:tgtEl>
                                        <p:attrNameLst>
                                          <p:attrName>ppt_x</p:attrName>
                                        </p:attrNameLst>
                                      </p:cBhvr>
                                      <p:tavLst>
                                        <p:tav tm="0">
                                          <p:val>
                                            <p:strVal val="0-#ppt_w/2"/>
                                          </p:val>
                                        </p:tav>
                                        <p:tav tm="100000">
                                          <p:val>
                                            <p:strVal val="#ppt_x"/>
                                          </p:val>
                                        </p:tav>
                                      </p:tavLst>
                                    </p:anim>
                                    <p:anim calcmode="lin" valueType="num">
                                      <p:cBhvr additive="base">
                                        <p:cTn id="37"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2"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additive="base">
                                        <p:cTn id="42" dur="500" fill="hold"/>
                                        <p:tgtEl>
                                          <p:spTgt spid="13"/>
                                        </p:tgtEl>
                                        <p:attrNameLst>
                                          <p:attrName>ppt_x</p:attrName>
                                        </p:attrNameLst>
                                      </p:cBhvr>
                                      <p:tavLst>
                                        <p:tav tm="0">
                                          <p:val>
                                            <p:strVal val="1+#ppt_w/2"/>
                                          </p:val>
                                        </p:tav>
                                        <p:tav tm="100000">
                                          <p:val>
                                            <p:strVal val="#ppt_x"/>
                                          </p:val>
                                        </p:tav>
                                      </p:tavLst>
                                    </p:anim>
                                    <p:anim calcmode="lin" valueType="num">
                                      <p:cBhvr additive="base">
                                        <p:cTn id="43"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0"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AFDFF"/>
        </a:solidFill>
        <a:effectLst/>
      </p:bgPr>
    </p:bg>
    <p:spTree>
      <p:nvGrpSpPr>
        <p:cNvPr id="1" name=""/>
        <p:cNvGrpSpPr/>
        <p:nvPr/>
      </p:nvGrpSpPr>
      <p:grpSpPr>
        <a:xfrm>
          <a:off x="0" y="0"/>
          <a:ext cx="0" cy="0"/>
          <a:chOff x="0" y="0"/>
          <a:chExt cx="0" cy="0"/>
        </a:xfrm>
      </p:grpSpPr>
      <p:pic>
        <p:nvPicPr>
          <p:cNvPr id="3" name="Image 0" descr="https://pitch-assets-ccb95893-de3f-4266-973c-20049231b248.s3.eu-west-1.amazonaws.com/b0f0ec1d-20bd-4b04-878d-028ab5c37e50?pitch-bytes=247&amp;pitch-content-type=image%2Fsvg%2Bxml"/>
          <p:cNvPicPr>
            <a:picLocks noChangeAspect="1"/>
          </p:cNvPicPr>
          <p:nvPr/>
        </p:nvPicPr>
        <p:blipFill>
          <a:blip r:embed="rId3">
            <a:alphaModFix amt="15000"/>
            <a:extLst>
              <a:ext uri="{96DAC541-7B7A-43D3-8B79-37D633B846F1}">
                <asvg:svgBlip xmlns:asvg="http://schemas.microsoft.com/office/drawing/2016/SVG/main" xmlns="" r:embed="rId4"/>
              </a:ext>
            </a:extLst>
          </a:blip>
          <a:srcRect/>
          <a:stretch/>
        </p:blipFill>
        <p:spPr>
          <a:xfrm>
            <a:off x="6191220" y="-825819"/>
            <a:ext cx="2667024" cy="2667024"/>
          </a:xfrm>
          <a:prstGeom prst="rect">
            <a:avLst/>
          </a:prstGeom>
        </p:spPr>
      </p:pic>
      <p:pic>
        <p:nvPicPr>
          <p:cNvPr id="4" name="Image 1" descr="https://pitch-assets-ccb95893-de3f-4266-973c-20049231b248.s3.eu-west-1.amazonaws.com/b0f0ec1d-20bd-4b04-878d-028ab5c37e50?pitch-bytes=247&amp;pitch-content-type=image%2Fsvg%2Bxml"/>
          <p:cNvPicPr>
            <a:picLocks noChangeAspect="1"/>
          </p:cNvPicPr>
          <p:nvPr/>
        </p:nvPicPr>
        <p:blipFill>
          <a:blip r:embed="rId3">
            <a:alphaModFix amt="15000"/>
            <a:extLst>
              <a:ext uri="{96DAC541-7B7A-43D3-8B79-37D633B846F1}">
                <asvg:svgBlip xmlns:asvg="http://schemas.microsoft.com/office/drawing/2016/SVG/main" xmlns="" r:embed="rId4"/>
              </a:ext>
            </a:extLst>
          </a:blip>
          <a:srcRect/>
          <a:stretch/>
        </p:blipFill>
        <p:spPr>
          <a:xfrm rot="16200000">
            <a:off x="1830024" y="4481478"/>
            <a:ext cx="1832641" cy="1832641"/>
          </a:xfrm>
          <a:prstGeom prst="rect">
            <a:avLst/>
          </a:prstGeom>
        </p:spPr>
      </p:pic>
      <p:sp>
        <p:nvSpPr>
          <p:cNvPr id="5" name="Text 0"/>
          <p:cNvSpPr/>
          <p:nvPr/>
        </p:nvSpPr>
        <p:spPr>
          <a:xfrm>
            <a:off x="474003" y="461767"/>
            <a:ext cx="3657600" cy="428625"/>
          </a:xfrm>
          <a:prstGeom prst="rect">
            <a:avLst/>
          </a:prstGeom>
          <a:noFill/>
          <a:ln/>
        </p:spPr>
        <p:txBody>
          <a:bodyPr wrap="square" lIns="0" tIns="0" rIns="0" bIns="0" rtlCol="0" anchor="t"/>
          <a:lstStyle/>
          <a:p>
            <a:pPr algn="l">
              <a:lnSpc>
                <a:spcPts val="3375"/>
              </a:lnSpc>
            </a:pPr>
            <a:r>
              <a:rPr lang="en-US" sz="3400" b="0" kern="0" spc="-30" dirty="0">
                <a:solidFill>
                  <a:schemeClr val="accent6"/>
                </a:solidFill>
                <a:latin typeface="Rubik" pitchFamily="34" charset="0"/>
                <a:ea typeface="Rubik" pitchFamily="34" charset="-122"/>
                <a:cs typeface="Rubik" pitchFamily="34" charset="-120"/>
              </a:rPr>
              <a:t>UI Design</a:t>
            </a:r>
            <a:endParaRPr lang="en-US" sz="3375" dirty="0">
              <a:solidFill>
                <a:schemeClr val="accent6"/>
              </a:solidFill>
            </a:endParaRPr>
          </a:p>
        </p:txBody>
      </p:sp>
      <p:pic>
        <p:nvPicPr>
          <p:cNvPr id="6" name="Image 2" descr="https://pitch-assets-ccb95893-de3f-4266-973c-20049231b248.s3.eu-west-1.amazonaws.com/b0f0ec1d-20bd-4b04-878d-028ab5c37e50?pitch-bytes=247&amp;pitch-content-type=image%2Fsvg%2Bxml"/>
          <p:cNvPicPr>
            <a:picLocks noChangeAspect="1"/>
          </p:cNvPicPr>
          <p:nvPr/>
        </p:nvPicPr>
        <p:blipFill>
          <a:blip r:embed="rId3">
            <a:alphaModFix amt="15000"/>
            <a:extLst>
              <a:ext uri="{96DAC541-7B7A-43D3-8B79-37D633B846F1}">
                <asvg:svgBlip xmlns:asvg="http://schemas.microsoft.com/office/drawing/2016/SVG/main" xmlns="" r:embed="rId4"/>
              </a:ext>
            </a:extLst>
          </a:blip>
          <a:srcRect/>
          <a:stretch/>
        </p:blipFill>
        <p:spPr>
          <a:xfrm rot="16200000">
            <a:off x="2068149" y="4691028"/>
            <a:ext cx="1832641" cy="1832641"/>
          </a:xfrm>
          <a:prstGeom prst="rect">
            <a:avLst/>
          </a:prstGeom>
        </p:spPr>
      </p:pic>
      <p:sp>
        <p:nvSpPr>
          <p:cNvPr id="8" name="Text 2"/>
          <p:cNvSpPr/>
          <p:nvPr/>
        </p:nvSpPr>
        <p:spPr>
          <a:xfrm>
            <a:off x="477701" y="4495017"/>
            <a:ext cx="3657600" cy="214312"/>
          </a:xfrm>
          <a:prstGeom prst="rect">
            <a:avLst/>
          </a:prstGeom>
          <a:noFill/>
          <a:ln/>
        </p:spPr>
        <p:txBody>
          <a:bodyPr wrap="square" lIns="0" tIns="0" rIns="0" bIns="0" rtlCol="0" anchor="b"/>
          <a:lstStyle/>
          <a:p>
            <a:pPr algn="l">
              <a:lnSpc>
                <a:spcPts val="1688"/>
              </a:lnSpc>
            </a:pPr>
            <a:endParaRPr lang="en-US" sz="1350" dirty="0"/>
          </a:p>
        </p:txBody>
      </p:sp>
      <p:sp>
        <p:nvSpPr>
          <p:cNvPr id="10" name="Text 4"/>
          <p:cNvSpPr/>
          <p:nvPr/>
        </p:nvSpPr>
        <p:spPr>
          <a:xfrm>
            <a:off x="477702" y="977131"/>
            <a:ext cx="8190810" cy="3079978"/>
          </a:xfrm>
          <a:prstGeom prst="roundRect">
            <a:avLst>
              <a:gd name="adj" fmla="val -29689"/>
            </a:avLst>
          </a:prstGeom>
          <a:solidFill>
            <a:srgbClr val="023E8A">
              <a:alpha val="0"/>
            </a:srgbClr>
          </a:solidFill>
          <a:ln w="10583">
            <a:solidFill>
              <a:srgbClr val="02033B"/>
            </a:solidFill>
          </a:ln>
        </p:spPr>
        <p:txBody>
          <a:bodyPr wrap="square" lIns="455045" tIns="363608" rIns="455045" bIns="363608" rtlCol="0" anchor="ctr"/>
          <a:lstStyle/>
          <a:p>
            <a:pPr algn="ctr">
              <a:lnSpc>
                <a:spcPts val="1575"/>
              </a:lnSpc>
            </a:pPr>
            <a:endParaRPr lang="en-US" sz="1050" dirty="0"/>
          </a:p>
        </p:txBody>
      </p:sp>
      <p:sp>
        <p:nvSpPr>
          <p:cNvPr id="11" name="Shape 5"/>
          <p:cNvSpPr/>
          <p:nvPr/>
        </p:nvSpPr>
        <p:spPr>
          <a:xfrm rot="16200000">
            <a:off x="1500894" y="2833734"/>
            <a:ext cx="2446749" cy="0"/>
          </a:xfrm>
          <a:prstGeom prst="line">
            <a:avLst/>
          </a:prstGeom>
          <a:solidFill>
            <a:srgbClr val="023E8A"/>
          </a:solidFill>
          <a:ln w="10583">
            <a:solidFill>
              <a:srgbClr val="02033B"/>
            </a:solidFill>
            <a:prstDash val="solid"/>
            <a:headEnd type="none"/>
            <a:tailEnd type="none"/>
          </a:ln>
        </p:spPr>
        <p:txBody>
          <a:bodyPr/>
          <a:lstStyle/>
          <a:p>
            <a:endParaRPr lang="en-US"/>
          </a:p>
        </p:txBody>
      </p:sp>
      <p:sp>
        <p:nvSpPr>
          <p:cNvPr id="12" name="Shape 6"/>
          <p:cNvSpPr/>
          <p:nvPr/>
        </p:nvSpPr>
        <p:spPr>
          <a:xfrm rot="16200000">
            <a:off x="5082171" y="2838263"/>
            <a:ext cx="2437033" cy="0"/>
          </a:xfrm>
          <a:prstGeom prst="line">
            <a:avLst/>
          </a:prstGeom>
          <a:solidFill>
            <a:srgbClr val="023E8A"/>
          </a:solidFill>
          <a:ln w="10583">
            <a:solidFill>
              <a:srgbClr val="02033B"/>
            </a:solidFill>
            <a:prstDash val="solid"/>
            <a:headEnd type="none"/>
            <a:tailEnd type="none"/>
          </a:ln>
        </p:spPr>
        <p:txBody>
          <a:bodyPr/>
          <a:lstStyle/>
          <a:p>
            <a:endParaRPr lang="en-US"/>
          </a:p>
        </p:txBody>
      </p:sp>
      <p:sp>
        <p:nvSpPr>
          <p:cNvPr id="13" name="Shape 7"/>
          <p:cNvSpPr/>
          <p:nvPr/>
        </p:nvSpPr>
        <p:spPr>
          <a:xfrm>
            <a:off x="473092" y="1610258"/>
            <a:ext cx="8195667" cy="0"/>
          </a:xfrm>
          <a:prstGeom prst="line">
            <a:avLst/>
          </a:prstGeom>
          <a:solidFill>
            <a:srgbClr val="023E8A"/>
          </a:solidFill>
          <a:ln w="10583">
            <a:solidFill>
              <a:srgbClr val="02033B"/>
            </a:solidFill>
            <a:prstDash val="solid"/>
            <a:headEnd type="none"/>
            <a:tailEnd type="none"/>
          </a:ln>
        </p:spPr>
        <p:txBody>
          <a:bodyPr/>
          <a:lstStyle/>
          <a:p>
            <a:endParaRPr lang="en-US"/>
          </a:p>
        </p:txBody>
      </p:sp>
      <p:sp>
        <p:nvSpPr>
          <p:cNvPr id="14" name="Shape 8"/>
          <p:cNvSpPr/>
          <p:nvPr/>
        </p:nvSpPr>
        <p:spPr>
          <a:xfrm>
            <a:off x="2103305" y="1108243"/>
            <a:ext cx="4893686" cy="378191"/>
          </a:xfrm>
          <a:prstGeom prst="roundRect">
            <a:avLst>
              <a:gd name="adj" fmla="val 20000"/>
            </a:avLst>
          </a:prstGeom>
          <a:solidFill>
            <a:srgbClr val="023E8A">
              <a:alpha val="0"/>
            </a:srgbClr>
          </a:solidFill>
          <a:ln w="10583">
            <a:solidFill>
              <a:srgbClr val="000000"/>
            </a:solidFill>
            <a:prstDash val="solid"/>
          </a:ln>
        </p:spPr>
        <p:txBody>
          <a:bodyPr/>
          <a:lstStyle/>
          <a:p>
            <a:endParaRPr lang="en-US"/>
          </a:p>
        </p:txBody>
      </p:sp>
      <p:sp>
        <p:nvSpPr>
          <p:cNvPr id="15" name="Shape 9"/>
          <p:cNvSpPr/>
          <p:nvPr/>
        </p:nvSpPr>
        <p:spPr>
          <a:xfrm>
            <a:off x="628301" y="1108243"/>
            <a:ext cx="1058676" cy="378191"/>
          </a:xfrm>
          <a:prstGeom prst="roundRect">
            <a:avLst>
              <a:gd name="adj" fmla="val 20000"/>
            </a:avLst>
          </a:prstGeom>
          <a:solidFill>
            <a:srgbClr val="023E8A">
              <a:alpha val="0"/>
            </a:srgbClr>
          </a:solidFill>
          <a:ln w="10583">
            <a:solidFill>
              <a:srgbClr val="02033B"/>
            </a:solidFill>
            <a:prstDash val="solid"/>
          </a:ln>
        </p:spPr>
        <p:txBody>
          <a:bodyPr/>
          <a:lstStyle/>
          <a:p>
            <a:endParaRPr lang="en-US"/>
          </a:p>
        </p:txBody>
      </p:sp>
      <p:sp>
        <p:nvSpPr>
          <p:cNvPr id="16" name="Shape 10"/>
          <p:cNvSpPr/>
          <p:nvPr/>
        </p:nvSpPr>
        <p:spPr>
          <a:xfrm>
            <a:off x="7482514" y="1108243"/>
            <a:ext cx="1058676" cy="378191"/>
          </a:xfrm>
          <a:prstGeom prst="roundRect">
            <a:avLst>
              <a:gd name="adj" fmla="val 20000"/>
            </a:avLst>
          </a:prstGeom>
          <a:solidFill>
            <a:srgbClr val="023E8A">
              <a:alpha val="0"/>
            </a:srgbClr>
          </a:solidFill>
          <a:ln w="10583">
            <a:solidFill>
              <a:srgbClr val="02033B"/>
            </a:solidFill>
            <a:prstDash val="solid"/>
          </a:ln>
        </p:spPr>
        <p:txBody>
          <a:bodyPr/>
          <a:lstStyle/>
          <a:p>
            <a:endParaRPr lang="en-US"/>
          </a:p>
        </p:txBody>
      </p:sp>
    </p:spTree>
  </p:cSld>
  <p:clrMapOvr>
    <a:masterClrMapping/>
  </p:clrMapOvr>
  <mc:AlternateContent xmlns:mc="http://schemas.openxmlformats.org/markup-compatibility/2006">
    <mc:Choice xmlns:p14="http://schemas.microsoft.com/office/powerpoint/2010/main" Requires="p14">
      <p:transition spd="slow" p14:dur="59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arn(inVertical)">
                                      <p:cBhvr>
                                        <p:cTn id="14" dur="500"/>
                                        <p:tgtEl>
                                          <p:spTgt spid="14"/>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arn(inVertical)">
                                      <p:cBhvr>
                                        <p:cTn id="20" dur="500"/>
                                        <p:tgtEl>
                                          <p:spTgt spid="10"/>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arn(inVertical)">
                                      <p:cBhvr>
                                        <p:cTn id="23" dur="500"/>
                                        <p:tgtEl>
                                          <p:spTgt spid="15"/>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P spid="13"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AFDFF"/>
        </a:solidFill>
        <a:effectLst/>
      </p:bgPr>
    </p:bg>
    <p:spTree>
      <p:nvGrpSpPr>
        <p:cNvPr id="1" name=""/>
        <p:cNvGrpSpPr/>
        <p:nvPr/>
      </p:nvGrpSpPr>
      <p:grpSpPr>
        <a:xfrm>
          <a:off x="0" y="0"/>
          <a:ext cx="0" cy="0"/>
          <a:chOff x="0" y="0"/>
          <a:chExt cx="0" cy="0"/>
        </a:xfrm>
      </p:grpSpPr>
      <p:sp>
        <p:nvSpPr>
          <p:cNvPr id="14" name="Shape 5"/>
          <p:cNvSpPr/>
          <p:nvPr/>
        </p:nvSpPr>
        <p:spPr>
          <a:xfrm rot="16200000">
            <a:off x="1500894" y="3376345"/>
            <a:ext cx="2446749" cy="0"/>
          </a:xfrm>
          <a:prstGeom prst="line">
            <a:avLst/>
          </a:prstGeom>
          <a:solidFill>
            <a:srgbClr val="023E8A"/>
          </a:solidFill>
          <a:ln w="21167">
            <a:solidFill>
              <a:srgbClr val="FF0003"/>
            </a:solidFill>
            <a:prstDash val="solid"/>
            <a:headEnd type="none"/>
            <a:tailEnd type="none"/>
          </a:ln>
        </p:spPr>
        <p:txBody>
          <a:bodyPr/>
          <a:lstStyle/>
          <a:p>
            <a:endParaRPr lang="en-US"/>
          </a:p>
        </p:txBody>
      </p:sp>
      <p:sp>
        <p:nvSpPr>
          <p:cNvPr id="16" name="Shape 7"/>
          <p:cNvSpPr/>
          <p:nvPr/>
        </p:nvSpPr>
        <p:spPr>
          <a:xfrm>
            <a:off x="473092" y="2152869"/>
            <a:ext cx="8195667" cy="0"/>
          </a:xfrm>
          <a:prstGeom prst="line">
            <a:avLst/>
          </a:prstGeom>
          <a:solidFill>
            <a:srgbClr val="023E8A"/>
          </a:solidFill>
          <a:ln w="21167">
            <a:solidFill>
              <a:srgbClr val="FF0003"/>
            </a:solidFill>
            <a:prstDash val="solid"/>
            <a:headEnd type="none"/>
            <a:tailEnd type="none"/>
          </a:ln>
        </p:spPr>
        <p:txBody>
          <a:bodyPr/>
          <a:lstStyle/>
          <a:p>
            <a:endParaRPr lang="en-US"/>
          </a:p>
        </p:txBody>
      </p:sp>
      <p:pic>
        <p:nvPicPr>
          <p:cNvPr id="7" name="Image 4" descr="https://pitch-assets-ccb95893-de3f-4266-973c-20049231b248.s3.eu-west-1.amazonaws.com/b0f0ec1d-20bd-4b04-878d-028ab5c37e50?pitch-bytes=247&amp;pitch-content-type=image%2Fsvg%2Bxml"/>
          <p:cNvPicPr>
            <a:picLocks noChangeAspect="1"/>
          </p:cNvPicPr>
          <p:nvPr/>
        </p:nvPicPr>
        <p:blipFill>
          <a:blip r:embed="rId3">
            <a:alphaModFix amt="15000"/>
            <a:extLst>
              <a:ext uri="{96DAC541-7B7A-43D3-8B79-37D633B846F1}">
                <asvg:svgBlip xmlns:asvg="http://schemas.microsoft.com/office/drawing/2016/SVG/main" xmlns="" r:embed="rId8"/>
              </a:ext>
            </a:extLst>
          </a:blip>
          <a:srcRect/>
          <a:stretch/>
        </p:blipFill>
        <p:spPr>
          <a:xfrm rot="16200000">
            <a:off x="1830024" y="4452903"/>
            <a:ext cx="1832641" cy="1832641"/>
          </a:xfrm>
          <a:prstGeom prst="rect">
            <a:avLst/>
          </a:prstGeom>
        </p:spPr>
      </p:pic>
      <p:sp>
        <p:nvSpPr>
          <p:cNvPr id="8" name="Text 0"/>
          <p:cNvSpPr/>
          <p:nvPr/>
        </p:nvSpPr>
        <p:spPr>
          <a:xfrm>
            <a:off x="484021" y="248916"/>
            <a:ext cx="8229600" cy="535781"/>
          </a:xfrm>
          <a:prstGeom prst="rect">
            <a:avLst/>
          </a:prstGeom>
          <a:noFill/>
          <a:ln/>
        </p:spPr>
        <p:txBody>
          <a:bodyPr wrap="square" lIns="0" tIns="0" rIns="0" bIns="0" rtlCol="0" anchor="t"/>
          <a:lstStyle/>
          <a:p>
            <a:pPr algn="l">
              <a:lnSpc>
                <a:spcPts val="4219"/>
              </a:lnSpc>
            </a:pPr>
            <a:r>
              <a:rPr lang="en-US" sz="3400" b="0" dirty="0" smtClean="0">
                <a:solidFill>
                  <a:schemeClr val="accent6"/>
                </a:solidFill>
                <a:latin typeface="Rubik" pitchFamily="34" charset="0"/>
                <a:ea typeface="Rubik" pitchFamily="34" charset="-122"/>
                <a:cs typeface="Rubik" pitchFamily="34" charset="-120"/>
              </a:rPr>
              <a:t>Home Page </a:t>
            </a:r>
            <a:endParaRPr lang="en-US" sz="3375" dirty="0">
              <a:solidFill>
                <a:schemeClr val="accent6"/>
              </a:solidFill>
            </a:endParaRPr>
          </a:p>
        </p:txBody>
      </p:sp>
      <p:pic>
        <p:nvPicPr>
          <p:cNvPr id="12" name="Image 5" descr="https://pitch-assets-ccb95893-de3f-4266-973c-20049231b248.s3.eu-west-1.amazonaws.com/b0f0ec1d-20bd-4b04-878d-028ab5c37e50?pitch-bytes=247&amp;pitch-content-type=image%2Fsvg%2Bxml"/>
          <p:cNvPicPr>
            <a:picLocks noChangeAspect="1"/>
          </p:cNvPicPr>
          <p:nvPr/>
        </p:nvPicPr>
        <p:blipFill>
          <a:blip r:embed="rId3">
            <a:alphaModFix amt="15000"/>
            <a:extLst>
              <a:ext uri="{96DAC541-7B7A-43D3-8B79-37D633B846F1}">
                <asvg:svgBlip xmlns:asvg="http://schemas.microsoft.com/office/drawing/2016/SVG/main" xmlns="" r:embed="rId8"/>
              </a:ext>
            </a:extLst>
          </a:blip>
          <a:srcRect/>
          <a:stretch/>
        </p:blipFill>
        <p:spPr>
          <a:xfrm>
            <a:off x="6191220" y="-825819"/>
            <a:ext cx="2667024" cy="2667024"/>
          </a:xfrm>
          <a:prstGeom prst="rect">
            <a:avLst/>
          </a:prstGeom>
        </p:spPr>
      </p:pic>
      <p:sp>
        <p:nvSpPr>
          <p:cNvPr id="15" name="Shape 6"/>
          <p:cNvSpPr/>
          <p:nvPr/>
        </p:nvSpPr>
        <p:spPr>
          <a:xfrm rot="16200000">
            <a:off x="5082171" y="3380874"/>
            <a:ext cx="2437033" cy="0"/>
          </a:xfrm>
          <a:prstGeom prst="line">
            <a:avLst/>
          </a:prstGeom>
          <a:solidFill>
            <a:srgbClr val="023E8A"/>
          </a:solidFill>
          <a:ln w="21167">
            <a:solidFill>
              <a:srgbClr val="FF0003"/>
            </a:solidFill>
            <a:prstDash val="solid"/>
            <a:headEnd type="none"/>
            <a:tailEnd type="none"/>
          </a:ln>
        </p:spPr>
        <p:txBody>
          <a:bodyPr/>
          <a:lstStyle/>
          <a:p>
            <a:endParaRPr lang="en-US"/>
          </a:p>
        </p:txBody>
      </p:sp>
      <p:sp>
        <p:nvSpPr>
          <p:cNvPr id="2" name="Shape 7">
            <a:extLst>
              <a:ext uri="{FF2B5EF4-FFF2-40B4-BE49-F238E27FC236}">
                <a16:creationId xmlns:a16="http://schemas.microsoft.com/office/drawing/2014/main" xmlns="" id="{F3EF346D-38A2-1D94-D4A6-054E87024AEB}"/>
              </a:ext>
            </a:extLst>
          </p:cNvPr>
          <p:cNvSpPr/>
          <p:nvPr/>
        </p:nvSpPr>
        <p:spPr>
          <a:xfrm>
            <a:off x="479291" y="814712"/>
            <a:ext cx="1962458" cy="0"/>
          </a:xfrm>
          <a:prstGeom prst="line">
            <a:avLst/>
          </a:prstGeom>
          <a:solidFill>
            <a:srgbClr val="023E8A"/>
          </a:solidFill>
          <a:ln w="21167">
            <a:solidFill>
              <a:srgbClr val="02033B"/>
            </a:solidFill>
            <a:prstDash val="solid"/>
            <a:headEnd type="none"/>
            <a:tailEnd type="none"/>
          </a:ln>
        </p:spPr>
        <p:txBody>
          <a:bodyPr/>
          <a:lstStyle/>
          <a:p>
            <a:endParaRPr lang="en-US"/>
          </a:p>
        </p:txBody>
      </p:sp>
      <p:pic>
        <p:nvPicPr>
          <p:cNvPr id="102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0536" y="1015999"/>
            <a:ext cx="8080778" cy="4006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59000">
        <p:fad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337</Words>
  <Application>Microsoft Office PowerPoint</Application>
  <PresentationFormat>On-screen Show (16:9)</PresentationFormat>
  <Paragraphs>78</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 Building MindLinker: Social Media Website</dc:title>
  <dc:subject>PptxGenJS Presentation</dc:subject>
  <dc:creator>Pitch Software GmbH</dc:creator>
  <cp:lastModifiedBy>HP</cp:lastModifiedBy>
  <cp:revision>17</cp:revision>
  <dcterms:created xsi:type="dcterms:W3CDTF">2023-12-22T17:57:49Z</dcterms:created>
  <dcterms:modified xsi:type="dcterms:W3CDTF">2023-12-24T05:35:57Z</dcterms:modified>
</cp:coreProperties>
</file>